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04bc6c17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304bc6c17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Jj_ASYQuckOUManDTNEWOjbB301mWxPK/view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vzjcu6Vdi9bvDwBN_lmoj3d-DYgp09p2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H-TECH Welcome Video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 title="Student Photos 2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