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70" r:id="rId6"/>
    <p:sldId id="259" r:id="rId7"/>
    <p:sldId id="262" r:id="rId8"/>
    <p:sldId id="263" r:id="rId9"/>
    <p:sldId id="264" r:id="rId10"/>
    <p:sldId id="265" r:id="rId11"/>
    <p:sldId id="271" r:id="rId12"/>
    <p:sldId id="266" r:id="rId13"/>
    <p:sldId id="260" r:id="rId14"/>
    <p:sldId id="267" r:id="rId15"/>
    <p:sldId id="268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/>
    <p:restoredTop sz="94595"/>
  </p:normalViewPr>
  <p:slideViewPr>
    <p:cSldViewPr>
      <p:cViewPr>
        <p:scale>
          <a:sx n="94" d="100"/>
          <a:sy n="94" d="100"/>
        </p:scale>
        <p:origin x="-1290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9D01-E4D3-46BE-B122-0F81A10CC9F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489F-0A90-442D-B087-000DA555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51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9D01-E4D3-46BE-B122-0F81A10CC9F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489F-0A90-442D-B087-000DA555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2326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9D01-E4D3-46BE-B122-0F81A10CC9F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489F-0A90-442D-B087-000DA555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1901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9D01-E4D3-46BE-B122-0F81A10CC9F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489F-0A90-442D-B087-000DA555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910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9D01-E4D3-46BE-B122-0F81A10CC9F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489F-0A90-442D-B087-000DA555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668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9D01-E4D3-46BE-B122-0F81A10CC9F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489F-0A90-442D-B087-000DA555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5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9D01-E4D3-46BE-B122-0F81A10CC9F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489F-0A90-442D-B087-000DA555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749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9D01-E4D3-46BE-B122-0F81A10CC9F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489F-0A90-442D-B087-000DA555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1271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9D01-E4D3-46BE-B122-0F81A10CC9F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489F-0A90-442D-B087-000DA555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263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9D01-E4D3-46BE-B122-0F81A10CC9F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489F-0A90-442D-B087-000DA555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887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89D01-E4D3-46BE-B122-0F81A10CC9F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03489F-0A90-442D-B087-000DA555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385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89D01-E4D3-46BE-B122-0F81A10CC9F6}" type="datetimeFigureOut">
              <a:rPr lang="en-US" smtClean="0"/>
              <a:t>8/7/2017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3489F-0A90-442D-B087-000DA555E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91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352800"/>
            <a:ext cx="7772400" cy="1470025"/>
          </a:xfrm>
        </p:spPr>
        <p:txBody>
          <a:bodyPr/>
          <a:lstStyle/>
          <a:p>
            <a:r>
              <a:rPr lang="en-US" dirty="0" smtClean="0"/>
              <a:t>Understanding Chemical Hazard Labels</a:t>
            </a:r>
            <a:endParaRPr lang="en-US" dirty="0"/>
          </a:p>
        </p:txBody>
      </p:sp>
      <p:pic>
        <p:nvPicPr>
          <p:cNvPr id="1026" name="Picture 2" descr="http://openclipart.org/image/90px/svg_to_png/13057/Anonymous_NFPA_704_Fire_Diamo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457200"/>
            <a:ext cx="2667000" cy="2667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8243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NFPA Chemical Hazard Label</a:t>
            </a:r>
            <a:endParaRPr lang="en-US" dirty="0"/>
          </a:p>
        </p:txBody>
      </p:sp>
      <p:pic>
        <p:nvPicPr>
          <p:cNvPr id="4" name="Picture 2" descr="http://openclipart.org/image/90px/svg_to_png/13057/Anonymous_NFPA_704_Fire_Diamo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514597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>
          <a:xfrm rot="13611477">
            <a:off x="2631233" y="2656294"/>
            <a:ext cx="1600200" cy="38652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9600" y="1626716"/>
            <a:ext cx="1981200" cy="7694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Health</a:t>
            </a:r>
            <a:endParaRPr lang="en-US" sz="4400" dirty="0"/>
          </a:p>
        </p:txBody>
      </p:sp>
      <p:sp>
        <p:nvSpPr>
          <p:cNvPr id="6" name="Right Arrow 5"/>
          <p:cNvSpPr/>
          <p:nvPr/>
        </p:nvSpPr>
        <p:spPr>
          <a:xfrm rot="19576569">
            <a:off x="4332866" y="2202895"/>
            <a:ext cx="1600200" cy="38652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5726" y="1626717"/>
            <a:ext cx="3238274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Flammability</a:t>
            </a:r>
            <a:endParaRPr lang="en-US" sz="4400" dirty="0"/>
          </a:p>
        </p:txBody>
      </p:sp>
      <p:sp>
        <p:nvSpPr>
          <p:cNvPr id="10" name="Right Arrow 9"/>
          <p:cNvSpPr/>
          <p:nvPr/>
        </p:nvSpPr>
        <p:spPr>
          <a:xfrm rot="2740314">
            <a:off x="4904731" y="3490468"/>
            <a:ext cx="1600200" cy="38652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77342" y="4391131"/>
            <a:ext cx="2604658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Reactivity (Stability)</a:t>
            </a:r>
            <a:endParaRPr lang="en-US" sz="4400" dirty="0"/>
          </a:p>
        </p:txBody>
      </p:sp>
      <p:sp>
        <p:nvSpPr>
          <p:cNvPr id="12" name="Right Arrow 11"/>
          <p:cNvSpPr/>
          <p:nvPr/>
        </p:nvSpPr>
        <p:spPr>
          <a:xfrm rot="8183489">
            <a:off x="3216909" y="4454935"/>
            <a:ext cx="1600200" cy="38652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95472" y="5077434"/>
            <a:ext cx="1981200" cy="7694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Special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43907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Corrosiveness –  one that will destroy or irreversibly damage another surface or substance with which it comes into contact, a gradual destruction (more from acids, pH &lt; 2)</a:t>
            </a:r>
          </a:p>
          <a:p>
            <a:r>
              <a:rPr lang="en-US" dirty="0" smtClean="0"/>
              <a:t>Causticness – burns or destroys living tissue (more from bases…pH &gt; 12.5)</a:t>
            </a:r>
          </a:p>
          <a:p>
            <a:r>
              <a:rPr lang="en-US" dirty="0" smtClean="0"/>
              <a:t>Oxidizer – takes electrons in a reaction (</a:t>
            </a:r>
            <a:r>
              <a:rPr lang="en-US" dirty="0" err="1" smtClean="0"/>
              <a:t>Cl</a:t>
            </a:r>
            <a:r>
              <a:rPr lang="en-US" dirty="0" smtClean="0"/>
              <a:t>), may cause a combustion of other chemicals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85024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"/>
            <a:ext cx="9153525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71591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http://www.ehs.okstate.edu/modules/hazcom/nfpadia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09" y="236707"/>
            <a:ext cx="9150406" cy="6330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42790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http://pdfcast.org/images/s/844/material-safety-data-sheet-quinine-msd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1382" y="-218144"/>
            <a:ext cx="6324600" cy="6753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6746" y="3325091"/>
            <a:ext cx="7239000" cy="92333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FF0000"/>
                </a:solidFill>
              </a:rPr>
              <a:t>What is an MSDS?!???!!</a:t>
            </a:r>
            <a:endParaRPr lang="en-US" sz="5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565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MSDS?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M</a:t>
            </a:r>
            <a:r>
              <a:rPr lang="en-US" dirty="0" smtClean="0"/>
              <a:t>aterial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afety </a:t>
            </a:r>
            <a:r>
              <a:rPr lang="en-US" dirty="0" smtClean="0">
                <a:solidFill>
                  <a:srgbClr val="FF0000"/>
                </a:solidFill>
              </a:rPr>
              <a:t>D</a:t>
            </a:r>
            <a:r>
              <a:rPr lang="en-US" dirty="0" smtClean="0"/>
              <a:t>ata </a:t>
            </a:r>
            <a:r>
              <a:rPr lang="en-US" dirty="0" smtClean="0">
                <a:solidFill>
                  <a:srgbClr val="FF0000"/>
                </a:solidFill>
              </a:rPr>
              <a:t>S</a:t>
            </a:r>
            <a:r>
              <a:rPr lang="en-US" dirty="0" smtClean="0"/>
              <a:t>heet</a:t>
            </a:r>
          </a:p>
          <a:p>
            <a:r>
              <a:rPr lang="en-US" dirty="0" smtClean="0"/>
              <a:t>A concise </a:t>
            </a:r>
            <a:r>
              <a:rPr lang="en-US" dirty="0" smtClean="0">
                <a:solidFill>
                  <a:srgbClr val="FF0000"/>
                </a:solidFill>
              </a:rPr>
              <a:t>document</a:t>
            </a:r>
            <a:r>
              <a:rPr lang="en-US" dirty="0" smtClean="0"/>
              <a:t> that contains all known information about the chemical</a:t>
            </a:r>
          </a:p>
          <a:p>
            <a:r>
              <a:rPr lang="en-US" dirty="0" smtClean="0"/>
              <a:t>…including any </a:t>
            </a:r>
            <a:r>
              <a:rPr lang="en-US" dirty="0" smtClean="0">
                <a:solidFill>
                  <a:srgbClr val="FF0000"/>
                </a:solidFill>
              </a:rPr>
              <a:t>safety hazards</a:t>
            </a:r>
            <a:r>
              <a:rPr lang="en-US" dirty="0" smtClean="0"/>
              <a:t>, and …</a:t>
            </a:r>
          </a:p>
          <a:p>
            <a:r>
              <a:rPr lang="en-US" dirty="0" smtClean="0"/>
              <a:t>…the </a:t>
            </a:r>
            <a:r>
              <a:rPr lang="en-US" dirty="0" smtClean="0">
                <a:solidFill>
                  <a:srgbClr val="FF0000"/>
                </a:solidFill>
              </a:rPr>
              <a:t>protective gear </a:t>
            </a:r>
            <a:r>
              <a:rPr lang="en-US" dirty="0" smtClean="0"/>
              <a:t>you will need to wear to avoid injury to your person.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502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Numbers go in the diamond, on a scale…</a:t>
            </a:r>
            <a:endParaRPr lang="en-US" dirty="0"/>
          </a:p>
        </p:txBody>
      </p:sp>
      <p:pic>
        <p:nvPicPr>
          <p:cNvPr id="2050" name="Picture 2" descr="http://openclipart.org/image/90px/svg_to_png/13057/Anonymous_NFPA_704_Fire_Diamo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514597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ight Arrow 3"/>
          <p:cNvSpPr/>
          <p:nvPr/>
        </p:nvSpPr>
        <p:spPr>
          <a:xfrm>
            <a:off x="5867400" y="3028950"/>
            <a:ext cx="1828800" cy="723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0800000">
            <a:off x="1371599" y="3028950"/>
            <a:ext cx="1828800" cy="7239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81200" y="1981199"/>
            <a:ext cx="83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/>
              <a:t>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72200" y="1981198"/>
            <a:ext cx="838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200" dirty="0" smtClean="0"/>
              <a:t>4</a:t>
            </a:r>
            <a:endParaRPr lang="en-US" sz="7200" dirty="0"/>
          </a:p>
        </p:txBody>
      </p:sp>
      <p:sp>
        <p:nvSpPr>
          <p:cNvPr id="7" name="TextBox 6"/>
          <p:cNvSpPr txBox="1"/>
          <p:nvPr/>
        </p:nvSpPr>
        <p:spPr>
          <a:xfrm>
            <a:off x="1143000" y="4191000"/>
            <a:ext cx="2057399" cy="144655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Not a </a:t>
            </a:r>
          </a:p>
          <a:p>
            <a:r>
              <a:rPr lang="en-US" sz="4400" dirty="0" smtClean="0"/>
              <a:t>Danger</a:t>
            </a:r>
            <a:endParaRPr lang="en-US" sz="4400" dirty="0"/>
          </a:p>
        </p:txBody>
      </p:sp>
      <p:sp>
        <p:nvSpPr>
          <p:cNvPr id="9" name="Rectangle 8"/>
          <p:cNvSpPr/>
          <p:nvPr/>
        </p:nvSpPr>
        <p:spPr>
          <a:xfrm>
            <a:off x="5791197" y="4218709"/>
            <a:ext cx="2286000" cy="1446550"/>
          </a:xfrm>
          <a:prstGeom prst="rect">
            <a:avLst/>
          </a:prstGeom>
          <a:solidFill>
            <a:srgbClr val="FF0000"/>
          </a:solidFill>
        </p:spPr>
        <p:txBody>
          <a:bodyPr wrap="square">
            <a:spAutoFit/>
          </a:bodyPr>
          <a:lstStyle/>
          <a:p>
            <a:pPr lvl="0" algn="ctr"/>
            <a:r>
              <a:rPr lang="en-US" sz="4400" dirty="0" smtClean="0">
                <a:solidFill>
                  <a:prstClr val="black"/>
                </a:solidFill>
              </a:rPr>
              <a:t>Watch Out</a:t>
            </a:r>
            <a:endParaRPr lang="en-US" sz="4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533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NFPA (National Food Processors Association) Chemical Hazard Label</a:t>
            </a:r>
            <a:endParaRPr lang="en-US" dirty="0"/>
          </a:p>
        </p:txBody>
      </p:sp>
      <p:pic>
        <p:nvPicPr>
          <p:cNvPr id="4" name="Picture 2" descr="http://openclipart.org/image/90px/svg_to_png/13057/Anonymous_NFPA_704_Fire_Diamo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514597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>
          <a:xfrm rot="9000372">
            <a:off x="2307090" y="3588933"/>
            <a:ext cx="1600200" cy="38652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407932"/>
            <a:ext cx="1981200" cy="7694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Health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196979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"/>
            <a:ext cx="9153525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8131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Radioactivity – </a:t>
            </a:r>
            <a:r>
              <a:rPr lang="en-US" dirty="0"/>
              <a:t>Radioactivity is the spontaneous emission of energy from </a:t>
            </a:r>
            <a:r>
              <a:rPr lang="en-US" dirty="0">
                <a:solidFill>
                  <a:srgbClr val="FF0000"/>
                </a:solidFill>
              </a:rPr>
              <a:t>unstable </a:t>
            </a:r>
            <a:r>
              <a:rPr lang="en-US" dirty="0" smtClean="0">
                <a:solidFill>
                  <a:srgbClr val="FF0000"/>
                </a:solidFill>
              </a:rPr>
              <a:t>atoms</a:t>
            </a:r>
            <a:r>
              <a:rPr lang="en-US" dirty="0"/>
              <a:t> </a:t>
            </a:r>
            <a:r>
              <a:rPr lang="en-US" dirty="0" smtClean="0"/>
              <a:t>in the nucleus from decay. (destroys cells, cancer, birth defects)</a:t>
            </a:r>
          </a:p>
          <a:p>
            <a:r>
              <a:rPr lang="en-US" dirty="0" smtClean="0"/>
              <a:t>Toxicity – capacity of a substance to poison</a:t>
            </a:r>
          </a:p>
          <a:p>
            <a:r>
              <a:rPr lang="en-US" dirty="0" smtClean="0"/>
              <a:t>Carcinogen- agent directly involved in causing cancer</a:t>
            </a:r>
          </a:p>
          <a:p>
            <a:r>
              <a:rPr lang="en-US" dirty="0" smtClean="0"/>
              <a:t>Irritant – inflammation or painful reaction to allergy or cell lining damage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2795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NFPA Chemical Hazard Label</a:t>
            </a:r>
            <a:br>
              <a:rPr lang="en-US" dirty="0" smtClean="0"/>
            </a:br>
            <a:r>
              <a:rPr lang="en-US" dirty="0" smtClean="0"/>
              <a:t>(</a:t>
            </a:r>
            <a:r>
              <a:rPr lang="en-US" dirty="0"/>
              <a:t>National Food Processors </a:t>
            </a:r>
            <a:r>
              <a:rPr lang="en-US" dirty="0" smtClean="0"/>
              <a:t>Association)</a:t>
            </a:r>
            <a:endParaRPr lang="en-US" dirty="0"/>
          </a:p>
        </p:txBody>
      </p:sp>
      <p:pic>
        <p:nvPicPr>
          <p:cNvPr id="4" name="Picture 2" descr="http://openclipart.org/image/90px/svg_to_png/13057/Anonymous_NFPA_704_Fire_Diamo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514597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>
          <a:xfrm rot="9000372">
            <a:off x="2307090" y="3588933"/>
            <a:ext cx="1600200" cy="38652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407932"/>
            <a:ext cx="1981200" cy="7694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Health</a:t>
            </a:r>
            <a:endParaRPr lang="en-US" sz="4400" dirty="0"/>
          </a:p>
        </p:txBody>
      </p:sp>
      <p:sp>
        <p:nvSpPr>
          <p:cNvPr id="6" name="Right Arrow 5"/>
          <p:cNvSpPr/>
          <p:nvPr/>
        </p:nvSpPr>
        <p:spPr>
          <a:xfrm rot="19576569">
            <a:off x="4332865" y="2202894"/>
            <a:ext cx="1600200" cy="38652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5726" y="1626717"/>
            <a:ext cx="3238274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Flammability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411144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"/>
            <a:ext cx="9153525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723751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NFPA Chemical Hazard Label</a:t>
            </a:r>
            <a:endParaRPr lang="en-US" dirty="0"/>
          </a:p>
        </p:txBody>
      </p:sp>
      <p:pic>
        <p:nvPicPr>
          <p:cNvPr id="4" name="Picture 2" descr="http://openclipart.org/image/90px/svg_to_png/13057/Anonymous_NFPA_704_Fire_Diamond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133600"/>
            <a:ext cx="2514597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ight Arrow 6"/>
          <p:cNvSpPr/>
          <p:nvPr/>
        </p:nvSpPr>
        <p:spPr>
          <a:xfrm rot="8565368">
            <a:off x="2307090" y="3588933"/>
            <a:ext cx="1600200" cy="38652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0" y="4407932"/>
            <a:ext cx="1981200" cy="769441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Health</a:t>
            </a:r>
            <a:endParaRPr lang="en-US" sz="4400" dirty="0"/>
          </a:p>
        </p:txBody>
      </p:sp>
      <p:sp>
        <p:nvSpPr>
          <p:cNvPr id="6" name="Right Arrow 5"/>
          <p:cNvSpPr/>
          <p:nvPr/>
        </p:nvSpPr>
        <p:spPr>
          <a:xfrm rot="19576569">
            <a:off x="4332866" y="2202895"/>
            <a:ext cx="1600200" cy="38652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05726" y="1626717"/>
            <a:ext cx="3238274" cy="76944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Flammability</a:t>
            </a:r>
            <a:endParaRPr lang="en-US" sz="4400" dirty="0"/>
          </a:p>
        </p:txBody>
      </p:sp>
      <p:sp>
        <p:nvSpPr>
          <p:cNvPr id="10" name="Right Arrow 9"/>
          <p:cNvSpPr/>
          <p:nvPr/>
        </p:nvSpPr>
        <p:spPr>
          <a:xfrm rot="2740314">
            <a:off x="4904731" y="3490468"/>
            <a:ext cx="1600200" cy="386529"/>
          </a:xfrm>
          <a:prstGeom prst="rightArrow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77342" y="4391131"/>
            <a:ext cx="2604658" cy="144655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400" dirty="0" smtClean="0"/>
              <a:t>Reactivity (Stability)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7078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6700"/>
            <a:ext cx="9153525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50398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227</Words>
  <Application>Microsoft Office PowerPoint</Application>
  <PresentationFormat>On-screen Show (4:3)</PresentationFormat>
  <Paragraphs>36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Understanding Chemical Hazard Labels</vt:lpstr>
      <vt:lpstr>Numbers go in the diamond, on a scale…</vt:lpstr>
      <vt:lpstr>NFPA (National Food Processors Association) Chemical Hazard Label</vt:lpstr>
      <vt:lpstr>PowerPoint Presentation</vt:lpstr>
      <vt:lpstr>Health</vt:lpstr>
      <vt:lpstr>NFPA Chemical Hazard Label (National Food Processors Association)</vt:lpstr>
      <vt:lpstr>PowerPoint Presentation</vt:lpstr>
      <vt:lpstr>NFPA Chemical Hazard Label</vt:lpstr>
      <vt:lpstr>PowerPoint Presentation</vt:lpstr>
      <vt:lpstr>NFPA Chemical Hazard Label</vt:lpstr>
      <vt:lpstr>Reactivity</vt:lpstr>
      <vt:lpstr>PowerPoint Presentation</vt:lpstr>
      <vt:lpstr>PowerPoint Presentation</vt:lpstr>
      <vt:lpstr>PowerPoint Presentation</vt:lpstr>
      <vt:lpstr>What is an MSDS?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Chemical Hazard Labels</dc:title>
  <dc:creator>Brenda Gutierrez</dc:creator>
  <cp:lastModifiedBy>GARCIA, XAVIER</cp:lastModifiedBy>
  <cp:revision>11</cp:revision>
  <dcterms:created xsi:type="dcterms:W3CDTF">2012-08-08T20:07:05Z</dcterms:created>
  <dcterms:modified xsi:type="dcterms:W3CDTF">2017-08-07T23:39:02Z</dcterms:modified>
</cp:coreProperties>
</file>