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65" r:id="rId10"/>
    <p:sldId id="266" r:id="rId11"/>
    <p:sldId id="267" r:id="rId12"/>
    <p:sldId id="268" r:id="rId13"/>
    <p:sldId id="269" r:id="rId14"/>
    <p:sldId id="270" r:id="rId15"/>
    <p:sldId id="262" r:id="rId16"/>
    <p:sldId id="263" r:id="rId17"/>
  </p:sldIdLst>
  <p:sldSz cx="9144000" cy="6858000" type="screen4x3"/>
  <p:notesSz cx="7008813" cy="9294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795C465-0057-46EB-AE7E-9A447C5EDE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A782FA8-5374-40EB-B26C-135823EFA8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6887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716B0DE-28A3-49EB-94CF-FACCD295C841}" type="datetimeFigureOut">
              <a:rPr lang="en-US"/>
              <a:pPr>
                <a:defRPr/>
              </a:pPr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1AC75AB-F965-47FC-A42D-EA6873B277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8088"/>
            <a:ext cx="3036888" cy="465137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7032C43-E7D2-4466-87B3-F20D68CB8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8088"/>
            <a:ext cx="3036887" cy="465137"/>
          </a:xfrm>
          <a:prstGeom prst="rect">
            <a:avLst/>
          </a:prstGeom>
        </p:spPr>
        <p:txBody>
          <a:bodyPr vert="horz" wrap="square" lIns="93159" tIns="46580" rIns="93159" bIns="4658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463B01-917C-4BDA-B837-FCF61838B0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845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747194CC-427F-4812-B52F-907AE9906E11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xmlns="" id="{ED3E578E-6B53-487F-AB1B-C45D63DEDF0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xmlns="" id="{A27CC793-402A-4393-BADD-E93F5A4072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xmlns="" id="{705FDFAD-BAEC-4418-886D-D8B74FBDB99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xmlns="" id="{4AB6DDA5-2F73-411A-9967-EE55CAE3BC5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xmlns="" id="{C29BF344-7A4A-4457-9893-0ACE06F280A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xmlns="" id="{CFDC9A93-BEAF-44A1-B621-21302E76E11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xmlns="" id="{3021C5A4-C27C-48C4-B171-EA9A714C63B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409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540A34DC-04C8-40BC-9A6D-5820D4BC07E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xmlns="" id="{19F68AB1-C8EF-469E-8CFA-E865DF9E27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xmlns="" id="{418CD648-0C63-4422-B8F2-BC8CFABDF2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AA541-CC05-4F3E-AD4A-E96B075615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04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xmlns="" id="{3E50CF10-2FF4-4590-88D5-A4D07C413B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xmlns="" id="{714F2C34-5C67-43B9-848C-0F6287C46B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874F0D43-A422-405B-840C-B98772B01B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2E90AA-E022-4538-8218-E41E218D20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2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xmlns="" id="{486B6C75-FD7B-44F5-9759-B6C3E8FA5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xmlns="" id="{F5CE8779-22C2-49A3-B118-F1124D2E2F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605345B6-F300-44AA-A4C9-9130EA8937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5210A7-EE51-487B-9FED-DBF29A52F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43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xmlns="" id="{618D06D5-D8BC-43EF-B6EF-CB2FAC4695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xmlns="" id="{1F46B3BD-8AC7-441F-A0CA-608DFD7C35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619A237C-36E6-44C0-8924-CF41D34B9E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BC3A9-7EFB-42D9-8D38-3E3E551A0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6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xmlns="" id="{E0EE33DD-02FD-4DA9-B5AD-CC0BB06338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xmlns="" id="{72917475-1D01-46A7-A67A-96314D49C4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02BE002A-7977-41E8-A1BF-8C2501194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D02A2-746C-4448-8B7C-0746622259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06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FD144652-3619-40A2-8468-1CEBE0C203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CACBC28D-7268-4493-965B-93380DED30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6E2211CA-FB27-452C-BDFE-EE1D4F8544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D3538-9799-4283-8287-ED3E2CF0F7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06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xmlns="" id="{62A8801E-5ED9-4A10-A5EE-2045AF0F21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xmlns="" id="{8E03FFDE-AA7B-4437-93CC-7C1FB74614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xmlns="" id="{8D063309-75CC-4886-8871-DF40459313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E7354-8E00-4A0A-BE7C-3B8708FCD3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30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xmlns="" id="{95FFC013-1FB5-4905-9D6B-9D42D71019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59CB44AE-F12A-4AAE-A2B9-8AB5A09AAB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xmlns="" id="{2B4A8125-37F8-4860-B21C-80AB22E738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07055-528C-43CE-B84C-25B50073C4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64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xmlns="" id="{89625611-525E-4382-BFCE-C1767D1E49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xmlns="" id="{688BB133-AF53-4885-AC86-818E744AAC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xmlns="" id="{280F2F3B-5F57-489E-81FC-EEA9B80F97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1BA5E5-3058-48D4-8C22-8371485A36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89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468D2E23-FA1F-4497-87E6-D5CAD22B4E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9665766A-0FE3-4F6C-A22D-618A0CE316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ECB79534-F91A-4719-9249-D5321E1341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0C3E7-22D3-4BF2-898C-7D177084E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70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426C5392-9BC0-467D-AE56-4F56A31EF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30B9E397-1748-47FF-AE08-F4B95A3F36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5FCF4C5A-1404-421E-ABE3-8763182A9E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45935-AA2A-44B0-9069-05AA35D95C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21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xmlns="" id="{456EBBB6-B170-4967-AB0B-2EA4E3975F14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9939" name="Freeform 3">
              <a:extLst>
                <a:ext uri="{FF2B5EF4-FFF2-40B4-BE49-F238E27FC236}">
                  <a16:creationId xmlns:a16="http://schemas.microsoft.com/office/drawing/2014/main" xmlns="" id="{559FD479-6A32-4DAC-83B2-6687566D0B7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9940" name="Freeform 4">
              <a:extLst>
                <a:ext uri="{FF2B5EF4-FFF2-40B4-BE49-F238E27FC236}">
                  <a16:creationId xmlns:a16="http://schemas.microsoft.com/office/drawing/2014/main" xmlns="" id="{186C513D-46D7-41E0-ABC2-BD5055DFF47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9941" name="Freeform 5">
              <a:extLst>
                <a:ext uri="{FF2B5EF4-FFF2-40B4-BE49-F238E27FC236}">
                  <a16:creationId xmlns:a16="http://schemas.microsoft.com/office/drawing/2014/main" xmlns="" id="{7B72D951-0143-4F6A-BF3C-FA7B5A10D0E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9942" name="Freeform 6">
              <a:extLst>
                <a:ext uri="{FF2B5EF4-FFF2-40B4-BE49-F238E27FC236}">
                  <a16:creationId xmlns:a16="http://schemas.microsoft.com/office/drawing/2014/main" xmlns="" id="{B5A6039F-6FA1-44A6-9EF4-53FE08FE98A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36" name="Oval 7">
              <a:extLst>
                <a:ext uri="{FF2B5EF4-FFF2-40B4-BE49-F238E27FC236}">
                  <a16:creationId xmlns:a16="http://schemas.microsoft.com/office/drawing/2014/main" xmlns="" id="{A93179CD-060E-4D7D-B688-1D289EDF452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7" name="Oval 8">
              <a:extLst>
                <a:ext uri="{FF2B5EF4-FFF2-40B4-BE49-F238E27FC236}">
                  <a16:creationId xmlns:a16="http://schemas.microsoft.com/office/drawing/2014/main" xmlns="" id="{E7BD2390-9360-43DA-A2EE-F82A87116A7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8" name="Oval 9">
              <a:extLst>
                <a:ext uri="{FF2B5EF4-FFF2-40B4-BE49-F238E27FC236}">
                  <a16:creationId xmlns:a16="http://schemas.microsoft.com/office/drawing/2014/main" xmlns="" id="{504DC179-ACD9-48CA-A483-DBAAFDC017D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9946" name="Rectangle 10">
            <a:extLst>
              <a:ext uri="{FF2B5EF4-FFF2-40B4-BE49-F238E27FC236}">
                <a16:creationId xmlns:a16="http://schemas.microsoft.com/office/drawing/2014/main" xmlns="" id="{B264A09E-FAB5-4588-81AC-72F6EC7F86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9947" name="Rectangle 11">
            <a:extLst>
              <a:ext uri="{FF2B5EF4-FFF2-40B4-BE49-F238E27FC236}">
                <a16:creationId xmlns:a16="http://schemas.microsoft.com/office/drawing/2014/main" xmlns="" id="{C31202C5-CAF6-4D71-ACE6-8973F3569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948" name="Rectangle 12">
            <a:extLst>
              <a:ext uri="{FF2B5EF4-FFF2-40B4-BE49-F238E27FC236}">
                <a16:creationId xmlns:a16="http://schemas.microsoft.com/office/drawing/2014/main" xmlns="" id="{7009C970-2702-422C-9B64-9237AA151F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9" name="Rectangle 13">
            <a:extLst>
              <a:ext uri="{FF2B5EF4-FFF2-40B4-BE49-F238E27FC236}">
                <a16:creationId xmlns:a16="http://schemas.microsoft.com/office/drawing/2014/main" xmlns="" id="{0EE2A3E5-3C5C-427F-B098-B181F3608C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50" name="Rectangle 14">
            <a:extLst>
              <a:ext uri="{FF2B5EF4-FFF2-40B4-BE49-F238E27FC236}">
                <a16:creationId xmlns:a16="http://schemas.microsoft.com/office/drawing/2014/main" xmlns="" id="{885F635A-CF34-4738-BBE5-950C5D2FC8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16D316A-242F-4735-9A1A-58FD4695E5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0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6Xxz-VBE6s&amp;feature=PlayList&amp;p=8AC705BA55876EB4&amp;playnext_from=PL&amp;playnext=1&amp;index=2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jN49XnpcDc&amp;feature=relate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TXVPrpN3Z4&amp;feature=related" TargetMode="External"/><Relationship Id="rId2" Type="http://schemas.openxmlformats.org/officeDocument/2006/relationships/hyperlink" Target="http://www.youtube.com/watch?v=a6RR4kPsnlE&amp;NR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YTXxR0Oxm8&amp;feature=relate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44A0C567-1119-46D3-85ED-8F5079A6E2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873250"/>
            <a:ext cx="7772400" cy="247015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/>
              <a:t>Oxidation-Reduction Reactions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xmlns="" id="{0E1ED3AD-95F6-43EC-9EAC-C51E4278D0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EXAMPLE:</a:t>
            </a:r>
            <a:br>
              <a:rPr lang="en-US" dirty="0"/>
            </a:br>
            <a:r>
              <a:rPr lang="en-US" dirty="0">
                <a:sym typeface="Wingdings" pitchFamily="2" charset="2"/>
              </a:rPr>
              <a:t> MnO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baseline="30000" dirty="0">
                <a:sym typeface="Wingdings" pitchFamily="2" charset="2"/>
              </a:rPr>
              <a:t>-</a:t>
            </a:r>
            <a:r>
              <a:rPr lang="en-US" dirty="0">
                <a:sym typeface="Wingdings" pitchFamily="2" charset="2"/>
              </a:rPr>
              <a:t> + Fe</a:t>
            </a:r>
            <a:r>
              <a:rPr lang="en-US" baseline="30000" dirty="0">
                <a:sym typeface="Wingdings" pitchFamily="2" charset="2"/>
              </a:rPr>
              <a:t>2+</a:t>
            </a:r>
            <a:r>
              <a:rPr lang="en-US" dirty="0">
                <a:sym typeface="Wingdings" pitchFamily="2" charset="2"/>
              </a:rPr>
              <a:t>   Fe</a:t>
            </a:r>
            <a:r>
              <a:rPr lang="en-US" baseline="30000" dirty="0">
                <a:sym typeface="Wingdings" pitchFamily="2" charset="2"/>
              </a:rPr>
              <a:t>3+</a:t>
            </a:r>
            <a:r>
              <a:rPr lang="en-US" dirty="0">
                <a:sym typeface="Wingdings" pitchFamily="2" charset="2"/>
              </a:rPr>
              <a:t> + Mn</a:t>
            </a:r>
            <a:r>
              <a:rPr lang="en-US" baseline="30000" dirty="0">
                <a:sym typeface="Wingdings" pitchFamily="2" charset="2"/>
              </a:rPr>
              <a:t>2+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xmlns="" id="{0C761E3B-734F-4EAB-B0F9-FA4DD7C30E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Step 2) Balance each half reaction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</a:t>
            </a:r>
            <a:r>
              <a:rPr lang="en-US" sz="2000" dirty="0"/>
              <a:t>* all elements except for H and O             * Balance O using 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  * Balance H using H</a:t>
            </a:r>
            <a:r>
              <a:rPr lang="en-US" sz="2000" baseline="30000" dirty="0"/>
              <a:t>+</a:t>
            </a:r>
            <a:r>
              <a:rPr lang="en-US" sz="2000" dirty="0"/>
              <a:t>                     *Balance the charge using electrons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dirty="0">
                <a:sym typeface="Wingdings" pitchFamily="2" charset="2"/>
              </a:rPr>
              <a:t>MnO</a:t>
            </a:r>
            <a:r>
              <a:rPr lang="en-US" sz="3600" baseline="-25000" dirty="0">
                <a:sym typeface="Wingdings" pitchFamily="2" charset="2"/>
              </a:rPr>
              <a:t>4</a:t>
            </a:r>
            <a:r>
              <a:rPr lang="en-US" sz="3600" baseline="30000" dirty="0">
                <a:sym typeface="Wingdings" pitchFamily="2" charset="2"/>
              </a:rPr>
              <a:t>-  </a:t>
            </a:r>
            <a:r>
              <a:rPr lang="en-US" sz="3600" dirty="0">
                <a:sym typeface="Wingdings" pitchFamily="2" charset="2"/>
              </a:rPr>
              <a:t>  Mn</a:t>
            </a:r>
            <a:r>
              <a:rPr lang="en-US" sz="3600" baseline="30000" dirty="0">
                <a:sym typeface="Wingdings" pitchFamily="2" charset="2"/>
              </a:rPr>
              <a:t>2+</a:t>
            </a:r>
            <a:endParaRPr lang="en-US" sz="3600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dirty="0">
                <a:sym typeface="Wingdings" pitchFamily="2" charset="2"/>
              </a:rPr>
              <a:t>MnO</a:t>
            </a:r>
            <a:r>
              <a:rPr lang="en-US" sz="3600" baseline="-25000" dirty="0">
                <a:sym typeface="Wingdings" pitchFamily="2" charset="2"/>
              </a:rPr>
              <a:t>4</a:t>
            </a:r>
            <a:r>
              <a:rPr lang="en-US" sz="3600" baseline="30000" dirty="0">
                <a:sym typeface="Wingdings" pitchFamily="2" charset="2"/>
              </a:rPr>
              <a:t>-  </a:t>
            </a:r>
            <a:r>
              <a:rPr lang="en-US" sz="3600" dirty="0">
                <a:sym typeface="Wingdings" pitchFamily="2" charset="2"/>
              </a:rPr>
              <a:t>  Mn</a:t>
            </a:r>
            <a:r>
              <a:rPr lang="en-US" sz="3600" baseline="30000" dirty="0">
                <a:sym typeface="Wingdings" pitchFamily="2" charset="2"/>
              </a:rPr>
              <a:t>2+ </a:t>
            </a:r>
            <a:r>
              <a:rPr lang="en-US" sz="3600" dirty="0">
                <a:sym typeface="Wingdings" pitchFamily="2" charset="2"/>
              </a:rPr>
              <a:t>+ 4</a:t>
            </a:r>
            <a:r>
              <a:rPr lang="en-US" sz="3600" dirty="0"/>
              <a:t> H</a:t>
            </a:r>
            <a:r>
              <a:rPr lang="en-US" sz="3600" baseline="-25000" dirty="0"/>
              <a:t>2</a:t>
            </a:r>
            <a:r>
              <a:rPr lang="en-US" sz="3600" dirty="0"/>
              <a:t>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dirty="0">
                <a:sym typeface="Wingdings" pitchFamily="2" charset="2"/>
              </a:rPr>
              <a:t>8H</a:t>
            </a:r>
            <a:r>
              <a:rPr lang="en-US" sz="3600" baseline="30000" dirty="0">
                <a:sym typeface="Wingdings" pitchFamily="2" charset="2"/>
              </a:rPr>
              <a:t>+</a:t>
            </a:r>
            <a:r>
              <a:rPr lang="en-US" sz="3600" dirty="0">
                <a:sym typeface="Wingdings" pitchFamily="2" charset="2"/>
              </a:rPr>
              <a:t> +MnO</a:t>
            </a:r>
            <a:r>
              <a:rPr lang="en-US" sz="3600" baseline="-25000" dirty="0">
                <a:sym typeface="Wingdings" pitchFamily="2" charset="2"/>
              </a:rPr>
              <a:t>4</a:t>
            </a:r>
            <a:r>
              <a:rPr lang="en-US" sz="3600" baseline="30000" dirty="0">
                <a:sym typeface="Wingdings" pitchFamily="2" charset="2"/>
              </a:rPr>
              <a:t>-  </a:t>
            </a:r>
            <a:r>
              <a:rPr lang="en-US" sz="3600" dirty="0">
                <a:sym typeface="Wingdings" pitchFamily="2" charset="2"/>
              </a:rPr>
              <a:t>  Mn</a:t>
            </a:r>
            <a:r>
              <a:rPr lang="en-US" sz="3600" baseline="30000" dirty="0">
                <a:sym typeface="Wingdings" pitchFamily="2" charset="2"/>
              </a:rPr>
              <a:t>2+ </a:t>
            </a:r>
            <a:r>
              <a:rPr lang="en-US" sz="3600" dirty="0">
                <a:sym typeface="Wingdings" pitchFamily="2" charset="2"/>
              </a:rPr>
              <a:t>+ 4</a:t>
            </a:r>
            <a:r>
              <a:rPr lang="en-US" sz="3600" dirty="0"/>
              <a:t> H</a:t>
            </a:r>
            <a:r>
              <a:rPr lang="en-US" sz="3600" baseline="-25000" dirty="0"/>
              <a:t>2</a:t>
            </a:r>
            <a:r>
              <a:rPr lang="en-US" sz="3600" dirty="0"/>
              <a:t>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aseline="30000" dirty="0">
                <a:sym typeface="Wingdings" pitchFamily="2" charset="2"/>
              </a:rPr>
              <a:t>             </a:t>
            </a:r>
            <a:r>
              <a:rPr lang="en-US" sz="2000" baseline="30000" dirty="0">
                <a:sym typeface="Wingdings" pitchFamily="2" charset="2"/>
              </a:rPr>
              <a:t>(8+)             +           (1-)	</a:t>
            </a:r>
            <a:r>
              <a:rPr lang="en-US" sz="2000" dirty="0">
                <a:sym typeface="Wingdings" pitchFamily="2" charset="2"/>
              </a:rPr>
              <a:t>            </a:t>
            </a:r>
            <a:r>
              <a:rPr lang="en-US" sz="2000" baseline="30000" dirty="0">
                <a:sym typeface="Wingdings" pitchFamily="2" charset="2"/>
              </a:rPr>
              <a:t>(2+)              +</a:t>
            </a:r>
            <a:r>
              <a:rPr lang="en-US" sz="2000" dirty="0">
                <a:sym typeface="Wingdings" pitchFamily="2" charset="2"/>
              </a:rPr>
              <a:t>        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sym typeface="Wingdings" pitchFamily="2" charset="2"/>
              </a:rPr>
              <a:t>			7+				2+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sym typeface="Wingdings" pitchFamily="2" charset="2"/>
              </a:rPr>
              <a:t>           </a:t>
            </a:r>
            <a:r>
              <a:rPr lang="en-US" sz="3600" dirty="0">
                <a:sym typeface="Wingdings" pitchFamily="2" charset="2"/>
              </a:rPr>
              <a:t>5e</a:t>
            </a:r>
            <a:r>
              <a:rPr lang="en-US" sz="3600" baseline="30000" dirty="0">
                <a:sym typeface="Wingdings" pitchFamily="2" charset="2"/>
              </a:rPr>
              <a:t>-</a:t>
            </a:r>
            <a:r>
              <a:rPr lang="en-US" sz="3600" dirty="0">
                <a:sym typeface="Wingdings" pitchFamily="2" charset="2"/>
              </a:rPr>
              <a:t>+8H</a:t>
            </a:r>
            <a:r>
              <a:rPr lang="en-US" sz="3600" baseline="30000" dirty="0">
                <a:sym typeface="Wingdings" pitchFamily="2" charset="2"/>
              </a:rPr>
              <a:t>+</a:t>
            </a:r>
            <a:r>
              <a:rPr lang="en-US" sz="3600" dirty="0">
                <a:sym typeface="Wingdings" pitchFamily="2" charset="2"/>
              </a:rPr>
              <a:t> +MnO</a:t>
            </a:r>
            <a:r>
              <a:rPr lang="en-US" sz="3600" baseline="-25000" dirty="0">
                <a:sym typeface="Wingdings" pitchFamily="2" charset="2"/>
              </a:rPr>
              <a:t>4</a:t>
            </a:r>
            <a:r>
              <a:rPr lang="en-US" sz="3600" baseline="30000" dirty="0">
                <a:sym typeface="Wingdings" pitchFamily="2" charset="2"/>
              </a:rPr>
              <a:t>-  </a:t>
            </a:r>
            <a:r>
              <a:rPr lang="en-US" sz="3600" dirty="0">
                <a:sym typeface="Wingdings" pitchFamily="2" charset="2"/>
              </a:rPr>
              <a:t>  Mn</a:t>
            </a:r>
            <a:r>
              <a:rPr lang="en-US" sz="3600" baseline="30000" dirty="0">
                <a:sym typeface="Wingdings" pitchFamily="2" charset="2"/>
              </a:rPr>
              <a:t>2+ </a:t>
            </a:r>
            <a:r>
              <a:rPr lang="en-US" sz="3600" dirty="0">
                <a:sym typeface="Wingdings" pitchFamily="2" charset="2"/>
              </a:rPr>
              <a:t>+ 4</a:t>
            </a:r>
            <a:r>
              <a:rPr lang="en-US" sz="3600" dirty="0"/>
              <a:t> H</a:t>
            </a:r>
            <a:r>
              <a:rPr lang="en-US" sz="3600" baseline="-25000" dirty="0"/>
              <a:t>2</a:t>
            </a:r>
            <a:r>
              <a:rPr lang="en-US" sz="3600" dirty="0"/>
              <a:t>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baseline="30000" dirty="0">
              <a:sym typeface="Wingdings" pitchFamily="2" charset="2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baseline="300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aseline="30000" dirty="0">
                <a:sym typeface="Wingdings" pitchFamily="2" charset="2"/>
              </a:rPr>
              <a:t>	</a:t>
            </a:r>
            <a:r>
              <a:rPr lang="en-US" sz="2000" baseline="30000" dirty="0">
                <a:sym typeface="Wingdings" pitchFamily="2" charset="2"/>
              </a:rPr>
              <a:t>		</a:t>
            </a:r>
            <a:endParaRPr lang="en-US" sz="3600" dirty="0"/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xmlns="" id="{EF83F470-4039-4DC2-B98C-078C6B30F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257800"/>
            <a:ext cx="609600" cy="228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xmlns="" id="{C33D995C-B4AE-4FB2-AFCC-A07621F8D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181600"/>
            <a:ext cx="609600" cy="228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xmlns="" id="{A10A82D7-D80C-4979-AF4B-1AF14FB3F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EXAMPLE:</a:t>
            </a:r>
            <a:br>
              <a:rPr lang="en-US" dirty="0"/>
            </a:br>
            <a:r>
              <a:rPr lang="en-US" dirty="0">
                <a:sym typeface="Wingdings" pitchFamily="2" charset="2"/>
              </a:rPr>
              <a:t> MnO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baseline="30000" dirty="0">
                <a:sym typeface="Wingdings" pitchFamily="2" charset="2"/>
              </a:rPr>
              <a:t>-</a:t>
            </a:r>
            <a:r>
              <a:rPr lang="en-US" dirty="0">
                <a:sym typeface="Wingdings" pitchFamily="2" charset="2"/>
              </a:rPr>
              <a:t> + Fe</a:t>
            </a:r>
            <a:r>
              <a:rPr lang="en-US" baseline="30000" dirty="0">
                <a:sym typeface="Wingdings" pitchFamily="2" charset="2"/>
              </a:rPr>
              <a:t>2+</a:t>
            </a:r>
            <a:r>
              <a:rPr lang="en-US" dirty="0">
                <a:sym typeface="Wingdings" pitchFamily="2" charset="2"/>
              </a:rPr>
              <a:t>   Fe</a:t>
            </a:r>
            <a:r>
              <a:rPr lang="en-US" baseline="30000" dirty="0">
                <a:sym typeface="Wingdings" pitchFamily="2" charset="2"/>
              </a:rPr>
              <a:t>3+</a:t>
            </a:r>
            <a:r>
              <a:rPr lang="en-US" dirty="0">
                <a:sym typeface="Wingdings" pitchFamily="2" charset="2"/>
              </a:rPr>
              <a:t> + Mn</a:t>
            </a:r>
            <a:r>
              <a:rPr lang="en-US" baseline="30000" dirty="0">
                <a:sym typeface="Wingdings" pitchFamily="2" charset="2"/>
              </a:rPr>
              <a:t>2+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xmlns="" id="{1A69331B-7CCE-4EC3-8375-D720DD91B6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Step 2) Balance each half reaction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</a:t>
            </a:r>
            <a:r>
              <a:rPr lang="en-US" sz="2000" dirty="0"/>
              <a:t>* all elements except for H and O             * Balance O using 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  * Balance H using H</a:t>
            </a:r>
            <a:r>
              <a:rPr lang="en-US" sz="2000" baseline="30000" dirty="0"/>
              <a:t>+</a:t>
            </a:r>
            <a:r>
              <a:rPr lang="en-US" sz="2000" dirty="0"/>
              <a:t>                     *Balance the charge using electrons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dirty="0">
              <a:sym typeface="Wingdings" pitchFamily="2" charset="2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dirty="0">
                <a:sym typeface="Wingdings" pitchFamily="2" charset="2"/>
              </a:rPr>
              <a:t>Fe</a:t>
            </a:r>
            <a:r>
              <a:rPr lang="en-US" sz="3600" baseline="30000" dirty="0">
                <a:sym typeface="Wingdings" pitchFamily="2" charset="2"/>
              </a:rPr>
              <a:t>2+</a:t>
            </a:r>
            <a:r>
              <a:rPr lang="en-US" sz="3600" dirty="0">
                <a:sym typeface="Wingdings" pitchFamily="2" charset="2"/>
              </a:rPr>
              <a:t>   Fe</a:t>
            </a:r>
            <a:r>
              <a:rPr lang="en-US" sz="3600" baseline="30000" dirty="0">
                <a:sym typeface="Wingdings" pitchFamily="2" charset="2"/>
              </a:rPr>
              <a:t>3+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aseline="30000" dirty="0">
                <a:sym typeface="Wingdings" pitchFamily="2" charset="2"/>
              </a:rPr>
              <a:t>				(2+)		(3+)</a:t>
            </a:r>
            <a:r>
              <a:rPr lang="en-US" sz="3600" dirty="0">
                <a:sym typeface="Wingdings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dirty="0">
                <a:sym typeface="Wingdings" pitchFamily="2" charset="2"/>
              </a:rPr>
              <a:t>		              Fe</a:t>
            </a:r>
            <a:r>
              <a:rPr lang="en-US" sz="3600" baseline="30000" dirty="0">
                <a:sym typeface="Wingdings" pitchFamily="2" charset="2"/>
              </a:rPr>
              <a:t>2+</a:t>
            </a:r>
            <a:r>
              <a:rPr lang="en-US" sz="3600" dirty="0">
                <a:sym typeface="Wingdings" pitchFamily="2" charset="2"/>
              </a:rPr>
              <a:t>   Fe</a:t>
            </a:r>
            <a:r>
              <a:rPr lang="en-US" sz="3600" baseline="30000" dirty="0">
                <a:sym typeface="Wingdings" pitchFamily="2" charset="2"/>
              </a:rPr>
              <a:t>3+ </a:t>
            </a:r>
            <a:r>
              <a:rPr lang="en-US" sz="3600" dirty="0">
                <a:sym typeface="Wingdings" pitchFamily="2" charset="2"/>
              </a:rPr>
              <a:t>+ 1e</a:t>
            </a:r>
            <a:r>
              <a:rPr lang="en-US" sz="3600" baseline="30000" dirty="0">
                <a:sym typeface="Wingdings" pitchFamily="2" charset="2"/>
              </a:rPr>
              <a:t>-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aseline="30000" dirty="0">
                <a:sym typeface="Wingdings" pitchFamily="2" charset="2"/>
              </a:rPr>
              <a:t>  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aseline="30000" dirty="0">
                <a:sym typeface="Wingdings" pitchFamily="2" charset="2"/>
              </a:rPr>
              <a:t>	</a:t>
            </a:r>
            <a:r>
              <a:rPr lang="en-US" sz="2000" baseline="30000" dirty="0">
                <a:sym typeface="Wingdings" pitchFamily="2" charset="2"/>
              </a:rPr>
              <a:t>		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xmlns="" id="{5C2949CA-CD1E-4D7D-A52D-E07E6E0F99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EXAMPLE:</a:t>
            </a:r>
            <a:br>
              <a:rPr lang="en-US" dirty="0"/>
            </a:br>
            <a:r>
              <a:rPr lang="en-US" dirty="0">
                <a:sym typeface="Wingdings" pitchFamily="2" charset="2"/>
              </a:rPr>
              <a:t> MnO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baseline="30000" dirty="0">
                <a:sym typeface="Wingdings" pitchFamily="2" charset="2"/>
              </a:rPr>
              <a:t>-</a:t>
            </a:r>
            <a:r>
              <a:rPr lang="en-US" dirty="0">
                <a:sym typeface="Wingdings" pitchFamily="2" charset="2"/>
              </a:rPr>
              <a:t> + Fe</a:t>
            </a:r>
            <a:r>
              <a:rPr lang="en-US" baseline="30000" dirty="0">
                <a:sym typeface="Wingdings" pitchFamily="2" charset="2"/>
              </a:rPr>
              <a:t>2+</a:t>
            </a:r>
            <a:r>
              <a:rPr lang="en-US" dirty="0">
                <a:sym typeface="Wingdings" pitchFamily="2" charset="2"/>
              </a:rPr>
              <a:t>   Fe</a:t>
            </a:r>
            <a:r>
              <a:rPr lang="en-US" baseline="30000" dirty="0">
                <a:sym typeface="Wingdings" pitchFamily="2" charset="2"/>
              </a:rPr>
              <a:t>3+</a:t>
            </a:r>
            <a:r>
              <a:rPr lang="en-US" dirty="0">
                <a:sym typeface="Wingdings" pitchFamily="2" charset="2"/>
              </a:rPr>
              <a:t> + Mn</a:t>
            </a:r>
            <a:r>
              <a:rPr lang="en-US" baseline="30000" dirty="0">
                <a:sym typeface="Wingdings" pitchFamily="2" charset="2"/>
              </a:rPr>
              <a:t>2+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xmlns="" id="{DEBED206-32F5-4155-8CAA-2EA5D94CF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Step 3) If necessary, multiply one or both balanced half reactions by an integer to equalize the number of electrons transferred in the two half reactions.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dirty="0">
                <a:sym typeface="Wingdings" pitchFamily="2" charset="2"/>
              </a:rPr>
              <a:t>5e</a:t>
            </a:r>
            <a:r>
              <a:rPr lang="en-US" sz="3600" baseline="30000" dirty="0">
                <a:sym typeface="Wingdings" pitchFamily="2" charset="2"/>
              </a:rPr>
              <a:t>-</a:t>
            </a:r>
            <a:r>
              <a:rPr lang="en-US" sz="3600" dirty="0">
                <a:sym typeface="Wingdings" pitchFamily="2" charset="2"/>
              </a:rPr>
              <a:t>+8H</a:t>
            </a:r>
            <a:r>
              <a:rPr lang="en-US" sz="3600" baseline="30000" dirty="0">
                <a:sym typeface="Wingdings" pitchFamily="2" charset="2"/>
              </a:rPr>
              <a:t>+</a:t>
            </a:r>
            <a:r>
              <a:rPr lang="en-US" sz="3600" dirty="0">
                <a:sym typeface="Wingdings" pitchFamily="2" charset="2"/>
              </a:rPr>
              <a:t> +MnO</a:t>
            </a:r>
            <a:r>
              <a:rPr lang="en-US" sz="3600" baseline="-25000" dirty="0">
                <a:sym typeface="Wingdings" pitchFamily="2" charset="2"/>
              </a:rPr>
              <a:t>4</a:t>
            </a:r>
            <a:r>
              <a:rPr lang="en-US" sz="3600" baseline="30000" dirty="0">
                <a:sym typeface="Wingdings" pitchFamily="2" charset="2"/>
              </a:rPr>
              <a:t>-  </a:t>
            </a:r>
            <a:r>
              <a:rPr lang="en-US" sz="3600" dirty="0">
                <a:sym typeface="Wingdings" pitchFamily="2" charset="2"/>
              </a:rPr>
              <a:t>  Mn</a:t>
            </a:r>
            <a:r>
              <a:rPr lang="en-US" sz="3600" baseline="30000" dirty="0">
                <a:sym typeface="Wingdings" pitchFamily="2" charset="2"/>
              </a:rPr>
              <a:t>2+ </a:t>
            </a:r>
            <a:r>
              <a:rPr lang="en-US" sz="3600" dirty="0">
                <a:sym typeface="Wingdings" pitchFamily="2" charset="2"/>
              </a:rPr>
              <a:t>+ 4</a:t>
            </a:r>
            <a:r>
              <a:rPr lang="en-US" sz="3600" dirty="0"/>
              <a:t> H</a:t>
            </a:r>
            <a:r>
              <a:rPr lang="en-US" sz="3600" baseline="-25000" dirty="0"/>
              <a:t>2</a:t>
            </a:r>
            <a:r>
              <a:rPr lang="en-US" sz="3600" dirty="0"/>
              <a:t>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dirty="0">
                <a:sym typeface="Wingdings" pitchFamily="2" charset="2"/>
              </a:rPr>
              <a:t>                 (Fe</a:t>
            </a:r>
            <a:r>
              <a:rPr lang="en-US" sz="3600" baseline="30000" dirty="0">
                <a:sym typeface="Wingdings" pitchFamily="2" charset="2"/>
              </a:rPr>
              <a:t>2+</a:t>
            </a:r>
            <a:r>
              <a:rPr lang="en-US" sz="3600" dirty="0">
                <a:sym typeface="Wingdings" pitchFamily="2" charset="2"/>
              </a:rPr>
              <a:t>   Fe</a:t>
            </a:r>
            <a:r>
              <a:rPr lang="en-US" sz="3600" baseline="30000" dirty="0">
                <a:sym typeface="Wingdings" pitchFamily="2" charset="2"/>
              </a:rPr>
              <a:t>3+ </a:t>
            </a:r>
            <a:r>
              <a:rPr lang="en-US" sz="3600" dirty="0">
                <a:sym typeface="Wingdings" pitchFamily="2" charset="2"/>
              </a:rPr>
              <a:t>+ 1e</a:t>
            </a:r>
            <a:r>
              <a:rPr lang="en-US" sz="3600" baseline="30000" dirty="0">
                <a:sym typeface="Wingdings" pitchFamily="2" charset="2"/>
              </a:rPr>
              <a:t>-) </a:t>
            </a:r>
            <a:r>
              <a:rPr lang="en-US" sz="3600" dirty="0">
                <a:sym typeface="Wingdings" pitchFamily="2" charset="2"/>
              </a:rPr>
              <a:t>*5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dirty="0">
                <a:sym typeface="Wingdings" pitchFamily="2" charset="2"/>
              </a:rPr>
              <a:t>5e</a:t>
            </a:r>
            <a:r>
              <a:rPr lang="en-US" sz="3600" baseline="30000" dirty="0">
                <a:sym typeface="Wingdings" pitchFamily="2" charset="2"/>
              </a:rPr>
              <a:t>-</a:t>
            </a:r>
            <a:r>
              <a:rPr lang="en-US" sz="3600" dirty="0">
                <a:sym typeface="Wingdings" pitchFamily="2" charset="2"/>
              </a:rPr>
              <a:t>+8H</a:t>
            </a:r>
            <a:r>
              <a:rPr lang="en-US" sz="3600" baseline="30000" dirty="0">
                <a:sym typeface="Wingdings" pitchFamily="2" charset="2"/>
              </a:rPr>
              <a:t>+</a:t>
            </a:r>
            <a:r>
              <a:rPr lang="en-US" sz="3600" dirty="0">
                <a:sym typeface="Wingdings" pitchFamily="2" charset="2"/>
              </a:rPr>
              <a:t> +MnO</a:t>
            </a:r>
            <a:r>
              <a:rPr lang="en-US" sz="3600" baseline="-25000" dirty="0">
                <a:sym typeface="Wingdings" pitchFamily="2" charset="2"/>
              </a:rPr>
              <a:t>4</a:t>
            </a:r>
            <a:r>
              <a:rPr lang="en-US" sz="3600" baseline="30000" dirty="0">
                <a:sym typeface="Wingdings" pitchFamily="2" charset="2"/>
              </a:rPr>
              <a:t>-  </a:t>
            </a:r>
            <a:r>
              <a:rPr lang="en-US" sz="3600" dirty="0">
                <a:sym typeface="Wingdings" pitchFamily="2" charset="2"/>
              </a:rPr>
              <a:t>  Mn</a:t>
            </a:r>
            <a:r>
              <a:rPr lang="en-US" sz="3600" baseline="30000" dirty="0">
                <a:sym typeface="Wingdings" pitchFamily="2" charset="2"/>
              </a:rPr>
              <a:t>2+</a:t>
            </a:r>
            <a:r>
              <a:rPr lang="en-US" sz="3600" dirty="0">
                <a:sym typeface="Wingdings" pitchFamily="2" charset="2"/>
              </a:rPr>
              <a:t>+ 4</a:t>
            </a:r>
            <a:r>
              <a:rPr lang="en-US" sz="3600" dirty="0"/>
              <a:t> H</a:t>
            </a:r>
            <a:r>
              <a:rPr lang="en-US" sz="3600" baseline="-25000" dirty="0"/>
              <a:t>2</a:t>
            </a:r>
            <a:r>
              <a:rPr lang="en-US" sz="3600" dirty="0"/>
              <a:t>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dirty="0">
                <a:sym typeface="Wingdings" pitchFamily="2" charset="2"/>
              </a:rPr>
              <a:t>                 5Fe</a:t>
            </a:r>
            <a:r>
              <a:rPr lang="en-US" sz="3600" baseline="30000" dirty="0">
                <a:sym typeface="Wingdings" pitchFamily="2" charset="2"/>
              </a:rPr>
              <a:t>2+</a:t>
            </a:r>
            <a:r>
              <a:rPr lang="en-US" sz="3600" dirty="0">
                <a:sym typeface="Wingdings" pitchFamily="2" charset="2"/>
              </a:rPr>
              <a:t>   5Fe</a:t>
            </a:r>
            <a:r>
              <a:rPr lang="en-US" sz="3600" baseline="30000" dirty="0">
                <a:sym typeface="Wingdings" pitchFamily="2" charset="2"/>
              </a:rPr>
              <a:t>3+ </a:t>
            </a:r>
            <a:r>
              <a:rPr lang="en-US" sz="3600" dirty="0">
                <a:sym typeface="Wingdings" pitchFamily="2" charset="2"/>
              </a:rPr>
              <a:t>+ 5e</a:t>
            </a:r>
            <a:r>
              <a:rPr lang="en-US" sz="3600" baseline="30000" dirty="0">
                <a:sym typeface="Wingdings" pitchFamily="2" charset="2"/>
              </a:rPr>
              <a:t>-1</a:t>
            </a:r>
            <a:endParaRPr lang="en-US" sz="36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aseline="30000" dirty="0">
                <a:sym typeface="Wingdings" pitchFamily="2" charset="2"/>
              </a:rPr>
              <a:t>  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aseline="30000" dirty="0">
                <a:sym typeface="Wingdings" pitchFamily="2" charset="2"/>
              </a:rPr>
              <a:t>	</a:t>
            </a:r>
            <a:r>
              <a:rPr lang="en-US" sz="2000" baseline="30000" dirty="0">
                <a:sym typeface="Wingdings" pitchFamily="2" charset="2"/>
              </a:rPr>
              <a:t>		</a:t>
            </a:r>
            <a:endParaRPr lang="en-US" sz="3600" dirty="0"/>
          </a:p>
        </p:txBody>
      </p:sp>
      <p:sp>
        <p:nvSpPr>
          <p:cNvPr id="4" name="Down Arrow 3">
            <a:extLst>
              <a:ext uri="{FF2B5EF4-FFF2-40B4-BE49-F238E27FC236}">
                <a16:creationId xmlns:a16="http://schemas.microsoft.com/office/drawing/2014/main" xmlns="" id="{FD4D5C2B-D145-4F46-B937-AEC50B9C4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724400"/>
            <a:ext cx="2057400" cy="381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xmlns="" id="{9C8320CA-C7B6-4A6D-8D70-50CF59126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EXAMPLE:</a:t>
            </a:r>
            <a:br>
              <a:rPr lang="en-US" dirty="0"/>
            </a:br>
            <a:r>
              <a:rPr lang="en-US" dirty="0">
                <a:sym typeface="Wingdings" pitchFamily="2" charset="2"/>
              </a:rPr>
              <a:t> MnO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baseline="30000" dirty="0">
                <a:sym typeface="Wingdings" pitchFamily="2" charset="2"/>
              </a:rPr>
              <a:t>-</a:t>
            </a:r>
            <a:r>
              <a:rPr lang="en-US" dirty="0">
                <a:sym typeface="Wingdings" pitchFamily="2" charset="2"/>
              </a:rPr>
              <a:t> + Fe</a:t>
            </a:r>
            <a:r>
              <a:rPr lang="en-US" baseline="30000" dirty="0">
                <a:sym typeface="Wingdings" pitchFamily="2" charset="2"/>
              </a:rPr>
              <a:t>2+</a:t>
            </a:r>
            <a:r>
              <a:rPr lang="en-US" dirty="0">
                <a:sym typeface="Wingdings" pitchFamily="2" charset="2"/>
              </a:rPr>
              <a:t>   Fe</a:t>
            </a:r>
            <a:r>
              <a:rPr lang="en-US" baseline="30000" dirty="0">
                <a:sym typeface="Wingdings" pitchFamily="2" charset="2"/>
              </a:rPr>
              <a:t>3+</a:t>
            </a:r>
            <a:r>
              <a:rPr lang="en-US" dirty="0">
                <a:sym typeface="Wingdings" pitchFamily="2" charset="2"/>
              </a:rPr>
              <a:t> + Mn</a:t>
            </a:r>
            <a:r>
              <a:rPr lang="en-US" baseline="30000" dirty="0">
                <a:sym typeface="Wingdings" pitchFamily="2" charset="2"/>
              </a:rPr>
              <a:t>2+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xmlns="" id="{F7F686DC-1082-4228-9162-56A0719E8D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Step 4) Add the half reactions and cancel identical species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dirty="0">
                <a:sym typeface="Wingdings" pitchFamily="2" charset="2"/>
              </a:rPr>
              <a:t>5e</a:t>
            </a:r>
            <a:r>
              <a:rPr lang="en-US" sz="3600" baseline="30000" dirty="0">
                <a:sym typeface="Wingdings" pitchFamily="2" charset="2"/>
              </a:rPr>
              <a:t>-</a:t>
            </a:r>
            <a:r>
              <a:rPr lang="en-US" sz="3600" dirty="0">
                <a:sym typeface="Wingdings" pitchFamily="2" charset="2"/>
              </a:rPr>
              <a:t>+8H</a:t>
            </a:r>
            <a:r>
              <a:rPr lang="en-US" sz="3600" baseline="30000" dirty="0">
                <a:sym typeface="Wingdings" pitchFamily="2" charset="2"/>
              </a:rPr>
              <a:t>+</a:t>
            </a:r>
            <a:r>
              <a:rPr lang="en-US" sz="3600" dirty="0">
                <a:sym typeface="Wingdings" pitchFamily="2" charset="2"/>
              </a:rPr>
              <a:t> +MnO</a:t>
            </a:r>
            <a:r>
              <a:rPr lang="en-US" sz="3600" baseline="-25000" dirty="0">
                <a:sym typeface="Wingdings" pitchFamily="2" charset="2"/>
              </a:rPr>
              <a:t>4</a:t>
            </a:r>
            <a:r>
              <a:rPr lang="en-US" sz="3600" baseline="30000" dirty="0">
                <a:sym typeface="Wingdings" pitchFamily="2" charset="2"/>
              </a:rPr>
              <a:t>-  </a:t>
            </a:r>
            <a:r>
              <a:rPr lang="en-US" sz="3600" dirty="0">
                <a:sym typeface="Wingdings" pitchFamily="2" charset="2"/>
              </a:rPr>
              <a:t>  Mn</a:t>
            </a:r>
            <a:r>
              <a:rPr lang="en-US" sz="3600" baseline="30000" dirty="0">
                <a:sym typeface="Wingdings" pitchFamily="2" charset="2"/>
              </a:rPr>
              <a:t>2+ </a:t>
            </a:r>
            <a:r>
              <a:rPr lang="en-US" sz="3600" dirty="0">
                <a:sym typeface="Wingdings" pitchFamily="2" charset="2"/>
              </a:rPr>
              <a:t>+ 4</a:t>
            </a:r>
            <a:r>
              <a:rPr lang="en-US" sz="3600" dirty="0"/>
              <a:t> H</a:t>
            </a:r>
            <a:r>
              <a:rPr lang="en-US" sz="3600" baseline="-25000" dirty="0"/>
              <a:t>2</a:t>
            </a:r>
            <a:r>
              <a:rPr lang="en-US" sz="3600" dirty="0"/>
              <a:t>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dirty="0">
                <a:sym typeface="Wingdings" pitchFamily="2" charset="2"/>
              </a:rPr>
              <a:t>                 5Fe</a:t>
            </a:r>
            <a:r>
              <a:rPr lang="en-US" sz="3600" baseline="30000" dirty="0">
                <a:sym typeface="Wingdings" pitchFamily="2" charset="2"/>
              </a:rPr>
              <a:t>2+</a:t>
            </a:r>
            <a:r>
              <a:rPr lang="en-US" sz="3600" dirty="0">
                <a:sym typeface="Wingdings" pitchFamily="2" charset="2"/>
              </a:rPr>
              <a:t>   5Fe</a:t>
            </a:r>
            <a:r>
              <a:rPr lang="en-US" sz="3600" baseline="30000" dirty="0">
                <a:sym typeface="Wingdings" pitchFamily="2" charset="2"/>
              </a:rPr>
              <a:t>3+ </a:t>
            </a:r>
            <a:r>
              <a:rPr lang="en-US" sz="3600" dirty="0">
                <a:sym typeface="Wingdings" pitchFamily="2" charset="2"/>
              </a:rPr>
              <a:t>+ 5e</a:t>
            </a:r>
            <a:r>
              <a:rPr lang="en-US" sz="3600" baseline="30000" dirty="0">
                <a:sym typeface="Wingdings" pitchFamily="2" charset="2"/>
              </a:rPr>
              <a:t>-1</a:t>
            </a:r>
            <a:endParaRPr lang="en-US" sz="36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sym typeface="Wingdings" pitchFamily="2" charset="2"/>
              </a:rPr>
              <a:t>5e</a:t>
            </a:r>
            <a:r>
              <a:rPr lang="en-US" sz="2400" baseline="30000" dirty="0">
                <a:sym typeface="Wingdings" pitchFamily="2" charset="2"/>
              </a:rPr>
              <a:t>-</a:t>
            </a:r>
            <a:r>
              <a:rPr lang="en-US" sz="2400" dirty="0">
                <a:sym typeface="Wingdings" pitchFamily="2" charset="2"/>
              </a:rPr>
              <a:t>+ 5Fe</a:t>
            </a:r>
            <a:r>
              <a:rPr lang="en-US" sz="2400" baseline="30000" dirty="0">
                <a:sym typeface="Wingdings" pitchFamily="2" charset="2"/>
              </a:rPr>
              <a:t>2+ </a:t>
            </a:r>
            <a:r>
              <a:rPr lang="en-US" sz="2400" dirty="0">
                <a:sym typeface="Wingdings" pitchFamily="2" charset="2"/>
              </a:rPr>
              <a:t>+ 8H</a:t>
            </a:r>
            <a:r>
              <a:rPr lang="en-US" sz="2400" baseline="30000" dirty="0">
                <a:sym typeface="Wingdings" pitchFamily="2" charset="2"/>
              </a:rPr>
              <a:t>+</a:t>
            </a:r>
            <a:r>
              <a:rPr lang="en-US" sz="2400" dirty="0">
                <a:sym typeface="Wingdings" pitchFamily="2" charset="2"/>
              </a:rPr>
              <a:t> +MnO</a:t>
            </a:r>
            <a:r>
              <a:rPr lang="en-US" sz="2400" baseline="-25000" dirty="0">
                <a:sym typeface="Wingdings" pitchFamily="2" charset="2"/>
              </a:rPr>
              <a:t>4</a:t>
            </a:r>
            <a:r>
              <a:rPr lang="en-US" sz="2400" baseline="30000" dirty="0">
                <a:sym typeface="Wingdings" pitchFamily="2" charset="2"/>
              </a:rPr>
              <a:t>-  </a:t>
            </a:r>
            <a:r>
              <a:rPr lang="en-US" sz="2400" dirty="0">
                <a:sym typeface="Wingdings" pitchFamily="2" charset="2"/>
              </a:rPr>
              <a:t> 5Fe</a:t>
            </a:r>
            <a:r>
              <a:rPr lang="en-US" sz="2400" baseline="30000" dirty="0">
                <a:sym typeface="Wingdings" pitchFamily="2" charset="2"/>
              </a:rPr>
              <a:t>3+</a:t>
            </a:r>
            <a:r>
              <a:rPr lang="en-US" sz="2400" dirty="0">
                <a:sym typeface="Wingdings" pitchFamily="2" charset="2"/>
              </a:rPr>
              <a:t> + Mn</a:t>
            </a:r>
            <a:r>
              <a:rPr lang="en-US" sz="2400" baseline="30000" dirty="0">
                <a:sym typeface="Wingdings" pitchFamily="2" charset="2"/>
              </a:rPr>
              <a:t>2+ </a:t>
            </a:r>
            <a:r>
              <a:rPr lang="en-US" sz="2400" dirty="0">
                <a:sym typeface="Wingdings" pitchFamily="2" charset="2"/>
              </a:rPr>
              <a:t>+ 4</a:t>
            </a:r>
            <a:r>
              <a:rPr lang="en-US" sz="2400" dirty="0"/>
              <a:t> H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dirty="0">
                <a:sym typeface="Wingdings" pitchFamily="2" charset="2"/>
              </a:rPr>
              <a:t> + 5e</a:t>
            </a:r>
            <a:r>
              <a:rPr lang="en-US" sz="2400" baseline="30000" dirty="0">
                <a:sym typeface="Wingdings" pitchFamily="2" charset="2"/>
              </a:rPr>
              <a:t>-1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400" baseline="300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aseline="30000" dirty="0">
                <a:sym typeface="Wingdings" pitchFamily="2" charset="2"/>
              </a:rPr>
              <a:t>ELECTRONS CANCEL!!!!</a:t>
            </a: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ym typeface="Wingdings" pitchFamily="2" charset="2"/>
              </a:rPr>
              <a:t>5Fe</a:t>
            </a:r>
            <a:r>
              <a:rPr lang="en-US" sz="2800" baseline="30000" dirty="0">
                <a:sym typeface="Wingdings" pitchFamily="2" charset="2"/>
              </a:rPr>
              <a:t>2+ </a:t>
            </a:r>
            <a:r>
              <a:rPr lang="en-US" sz="2800" dirty="0">
                <a:sym typeface="Wingdings" pitchFamily="2" charset="2"/>
              </a:rPr>
              <a:t>+ 8H</a:t>
            </a:r>
            <a:r>
              <a:rPr lang="en-US" sz="2800" baseline="30000" dirty="0">
                <a:sym typeface="Wingdings" pitchFamily="2" charset="2"/>
              </a:rPr>
              <a:t>+</a:t>
            </a:r>
            <a:r>
              <a:rPr lang="en-US" sz="2800" dirty="0">
                <a:sym typeface="Wingdings" pitchFamily="2" charset="2"/>
              </a:rPr>
              <a:t> +MnO</a:t>
            </a:r>
            <a:r>
              <a:rPr lang="en-US" sz="2800" baseline="-25000" dirty="0">
                <a:sym typeface="Wingdings" pitchFamily="2" charset="2"/>
              </a:rPr>
              <a:t>4</a:t>
            </a:r>
            <a:r>
              <a:rPr lang="en-US" sz="2800" baseline="30000" dirty="0">
                <a:sym typeface="Wingdings" pitchFamily="2" charset="2"/>
              </a:rPr>
              <a:t>-  </a:t>
            </a:r>
            <a:r>
              <a:rPr lang="en-US" sz="2800" dirty="0">
                <a:sym typeface="Wingdings" pitchFamily="2" charset="2"/>
              </a:rPr>
              <a:t> 5Fe</a:t>
            </a:r>
            <a:r>
              <a:rPr lang="en-US" sz="2800" baseline="30000" dirty="0">
                <a:sym typeface="Wingdings" pitchFamily="2" charset="2"/>
              </a:rPr>
              <a:t>3+</a:t>
            </a:r>
            <a:r>
              <a:rPr lang="en-US" sz="2800" dirty="0">
                <a:sym typeface="Wingdings" pitchFamily="2" charset="2"/>
              </a:rPr>
              <a:t> + Mn</a:t>
            </a:r>
            <a:r>
              <a:rPr lang="en-US" sz="2800" baseline="30000" dirty="0">
                <a:sym typeface="Wingdings" pitchFamily="2" charset="2"/>
              </a:rPr>
              <a:t>2+ </a:t>
            </a:r>
            <a:r>
              <a:rPr lang="en-US" sz="2800" dirty="0">
                <a:sym typeface="Wingdings" pitchFamily="2" charset="2"/>
              </a:rPr>
              <a:t>+ 4</a:t>
            </a:r>
            <a:r>
              <a:rPr lang="en-US" sz="2800" dirty="0"/>
              <a:t> 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endParaRPr lang="en-US" sz="28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aseline="30000" dirty="0">
                <a:sym typeface="Wingdings" pitchFamily="2" charset="2"/>
              </a:rPr>
              <a:t>  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aseline="30000" dirty="0">
                <a:sym typeface="Wingdings" pitchFamily="2" charset="2"/>
              </a:rPr>
              <a:t>	</a:t>
            </a:r>
            <a:r>
              <a:rPr lang="en-US" sz="2000" baseline="30000" dirty="0">
                <a:sym typeface="Wingdings" pitchFamily="2" charset="2"/>
              </a:rPr>
              <a:t>		</a:t>
            </a:r>
            <a:endParaRPr lang="en-US" sz="3600" dirty="0"/>
          </a:p>
        </p:txBody>
      </p:sp>
      <p:sp>
        <p:nvSpPr>
          <p:cNvPr id="5" name="Down Arrow 4">
            <a:extLst>
              <a:ext uri="{FF2B5EF4-FFF2-40B4-BE49-F238E27FC236}">
                <a16:creationId xmlns:a16="http://schemas.microsoft.com/office/drawing/2014/main" xmlns="" id="{D995E7B9-5DE4-48A6-8385-1AC91CD80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962400"/>
            <a:ext cx="2057400" cy="381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xmlns="" id="{69A728AC-6FC0-4531-80EB-977BCE0BF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76800"/>
            <a:ext cx="2057400" cy="381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xmlns="" id="{58F13BBA-440C-4A2E-99FB-8DFF3C8A3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EXAMPLE:</a:t>
            </a:r>
            <a:br>
              <a:rPr lang="en-US" dirty="0"/>
            </a:br>
            <a:r>
              <a:rPr lang="en-US" dirty="0">
                <a:sym typeface="Wingdings" pitchFamily="2" charset="2"/>
              </a:rPr>
              <a:t> MnO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baseline="30000" dirty="0">
                <a:sym typeface="Wingdings" pitchFamily="2" charset="2"/>
              </a:rPr>
              <a:t>-</a:t>
            </a:r>
            <a:r>
              <a:rPr lang="en-US" dirty="0">
                <a:sym typeface="Wingdings" pitchFamily="2" charset="2"/>
              </a:rPr>
              <a:t> + Fe</a:t>
            </a:r>
            <a:r>
              <a:rPr lang="en-US" baseline="30000" dirty="0">
                <a:sym typeface="Wingdings" pitchFamily="2" charset="2"/>
              </a:rPr>
              <a:t>2+</a:t>
            </a:r>
            <a:r>
              <a:rPr lang="en-US" dirty="0">
                <a:sym typeface="Wingdings" pitchFamily="2" charset="2"/>
              </a:rPr>
              <a:t>   Fe</a:t>
            </a:r>
            <a:r>
              <a:rPr lang="en-US" baseline="30000" dirty="0">
                <a:sym typeface="Wingdings" pitchFamily="2" charset="2"/>
              </a:rPr>
              <a:t>3+</a:t>
            </a:r>
            <a:r>
              <a:rPr lang="en-US" dirty="0">
                <a:sym typeface="Wingdings" pitchFamily="2" charset="2"/>
              </a:rPr>
              <a:t> + Mn</a:t>
            </a:r>
            <a:r>
              <a:rPr lang="en-US" baseline="30000" dirty="0">
                <a:sym typeface="Wingdings" pitchFamily="2" charset="2"/>
              </a:rPr>
              <a:t>2+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xmlns="" id="{55600A5A-0944-4EF2-99C0-98470A888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Step 5) Check that elements and charges are balanced.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ym typeface="Wingdings" pitchFamily="2" charset="2"/>
              </a:rPr>
              <a:t>5Fe</a:t>
            </a:r>
            <a:r>
              <a:rPr lang="en-US" sz="2800" baseline="30000" dirty="0">
                <a:sym typeface="Wingdings" pitchFamily="2" charset="2"/>
              </a:rPr>
              <a:t>2+ </a:t>
            </a:r>
            <a:r>
              <a:rPr lang="en-US" sz="2800" dirty="0">
                <a:sym typeface="Wingdings" pitchFamily="2" charset="2"/>
              </a:rPr>
              <a:t>+ 8H</a:t>
            </a:r>
            <a:r>
              <a:rPr lang="en-US" sz="2800" baseline="30000" dirty="0">
                <a:sym typeface="Wingdings" pitchFamily="2" charset="2"/>
              </a:rPr>
              <a:t>+</a:t>
            </a:r>
            <a:r>
              <a:rPr lang="en-US" sz="2800" dirty="0">
                <a:sym typeface="Wingdings" pitchFamily="2" charset="2"/>
              </a:rPr>
              <a:t> +MnO</a:t>
            </a:r>
            <a:r>
              <a:rPr lang="en-US" sz="2800" baseline="-25000" dirty="0">
                <a:sym typeface="Wingdings" pitchFamily="2" charset="2"/>
              </a:rPr>
              <a:t>4</a:t>
            </a:r>
            <a:r>
              <a:rPr lang="en-US" sz="2800" baseline="30000" dirty="0">
                <a:sym typeface="Wingdings" pitchFamily="2" charset="2"/>
              </a:rPr>
              <a:t>-  </a:t>
            </a:r>
            <a:r>
              <a:rPr lang="en-US" sz="2800" dirty="0">
                <a:sym typeface="Wingdings" pitchFamily="2" charset="2"/>
              </a:rPr>
              <a:t> 5Fe</a:t>
            </a:r>
            <a:r>
              <a:rPr lang="en-US" sz="2800" baseline="30000" dirty="0">
                <a:sym typeface="Wingdings" pitchFamily="2" charset="2"/>
              </a:rPr>
              <a:t>3+</a:t>
            </a:r>
            <a:r>
              <a:rPr lang="en-US" sz="2800" dirty="0">
                <a:sym typeface="Wingdings" pitchFamily="2" charset="2"/>
              </a:rPr>
              <a:t> + Mn</a:t>
            </a:r>
            <a:r>
              <a:rPr lang="en-US" sz="2800" baseline="30000" dirty="0">
                <a:sym typeface="Wingdings" pitchFamily="2" charset="2"/>
              </a:rPr>
              <a:t>2+ </a:t>
            </a:r>
            <a:r>
              <a:rPr lang="en-US" sz="2800" dirty="0">
                <a:sym typeface="Wingdings" pitchFamily="2" charset="2"/>
              </a:rPr>
              <a:t>+ 4</a:t>
            </a:r>
            <a:r>
              <a:rPr lang="en-US" sz="2800" dirty="0"/>
              <a:t> 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ym typeface="Wingdings" pitchFamily="2" charset="2"/>
              </a:rPr>
              <a:t>Elements Balanced: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ym typeface="Wingdings" pitchFamily="2" charset="2"/>
              </a:rPr>
              <a:t>5 Fe, 1 </a:t>
            </a:r>
            <a:r>
              <a:rPr lang="en-US" sz="2800" dirty="0" err="1">
                <a:sym typeface="Wingdings" pitchFamily="2" charset="2"/>
              </a:rPr>
              <a:t>Mn</a:t>
            </a:r>
            <a:r>
              <a:rPr lang="en-US" sz="2800" dirty="0">
                <a:sym typeface="Wingdings" pitchFamily="2" charset="2"/>
              </a:rPr>
              <a:t>, 4 O, 8 H  5 Fe, 1 </a:t>
            </a:r>
            <a:r>
              <a:rPr lang="en-US" sz="2800" dirty="0" err="1">
                <a:sym typeface="Wingdings" pitchFamily="2" charset="2"/>
              </a:rPr>
              <a:t>Mn</a:t>
            </a:r>
            <a:r>
              <a:rPr lang="en-US" sz="2800" dirty="0">
                <a:sym typeface="Wingdings" pitchFamily="2" charset="2"/>
              </a:rPr>
              <a:t>, 4 O, 8 H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ym typeface="Wingdings" pitchFamily="2" charset="2"/>
              </a:rPr>
              <a:t>Charges Balanced: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ym typeface="Wingdings" pitchFamily="2" charset="2"/>
              </a:rPr>
              <a:t>5 (2+) + ( 1-)    + 8(1+)  5 (3+) + (2+)    + (0)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ym typeface="Wingdings" pitchFamily="2" charset="2"/>
              </a:rPr>
              <a:t>                         17 +       17 +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dirty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aseline="30000" dirty="0">
                <a:sym typeface="Wingdings" pitchFamily="2" charset="2"/>
              </a:rPr>
              <a:t>  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aseline="30000" dirty="0">
                <a:sym typeface="Wingdings" pitchFamily="2" charset="2"/>
              </a:rPr>
              <a:t>	</a:t>
            </a:r>
            <a:r>
              <a:rPr lang="en-US" sz="2000" baseline="30000" dirty="0">
                <a:sym typeface="Wingdings" pitchFamily="2" charset="2"/>
              </a:rPr>
              <a:t>		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xmlns="" id="{90B9E0B7-615E-44A0-8B01-804F92D424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Redox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xmlns="" id="{64A9663C-C267-4B4C-9D12-A3636A94DA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867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800" dirty="0">
                <a:sym typeface="Wingdings" pitchFamily="2" charset="2"/>
              </a:rPr>
              <a:t>KMnO</a:t>
            </a:r>
            <a:r>
              <a:rPr lang="en-US" sz="1800" baseline="-25000" dirty="0">
                <a:sym typeface="Wingdings" pitchFamily="2" charset="2"/>
              </a:rPr>
              <a:t>4</a:t>
            </a:r>
            <a:r>
              <a:rPr lang="en-US" sz="1800" dirty="0">
                <a:sym typeface="Wingdings" pitchFamily="2" charset="2"/>
              </a:rPr>
              <a:t> + FeSO</a:t>
            </a:r>
            <a:r>
              <a:rPr lang="en-US" sz="1800" baseline="-25000" dirty="0">
                <a:sym typeface="Wingdings" pitchFamily="2" charset="2"/>
              </a:rPr>
              <a:t>4</a:t>
            </a:r>
            <a:r>
              <a:rPr lang="en-US" sz="1800" dirty="0">
                <a:sym typeface="Wingdings" pitchFamily="2" charset="2"/>
              </a:rPr>
              <a:t> + H</a:t>
            </a:r>
            <a:r>
              <a:rPr lang="en-US" sz="1800" baseline="-25000" dirty="0">
                <a:sym typeface="Wingdings" pitchFamily="2" charset="2"/>
              </a:rPr>
              <a:t>2</a:t>
            </a:r>
            <a:r>
              <a:rPr lang="en-US" sz="1800" dirty="0">
                <a:sym typeface="Wingdings" pitchFamily="2" charset="2"/>
              </a:rPr>
              <a:t>SO</a:t>
            </a:r>
            <a:r>
              <a:rPr lang="en-US" sz="1800" baseline="-25000" dirty="0">
                <a:sym typeface="Wingdings" pitchFamily="2" charset="2"/>
              </a:rPr>
              <a:t>4</a:t>
            </a:r>
            <a:r>
              <a:rPr lang="en-US" sz="1800" dirty="0">
                <a:sym typeface="Wingdings" pitchFamily="2" charset="2"/>
              </a:rPr>
              <a:t>  Fe</a:t>
            </a:r>
            <a:r>
              <a:rPr lang="en-US" sz="1800" baseline="-25000" dirty="0">
                <a:sym typeface="Wingdings" pitchFamily="2" charset="2"/>
              </a:rPr>
              <a:t>2</a:t>
            </a:r>
            <a:r>
              <a:rPr lang="en-US" sz="1800" dirty="0">
                <a:sym typeface="Wingdings" pitchFamily="2" charset="2"/>
              </a:rPr>
              <a:t>(SO</a:t>
            </a:r>
            <a:r>
              <a:rPr lang="en-US" sz="1800" baseline="-25000" dirty="0">
                <a:sym typeface="Wingdings" pitchFamily="2" charset="2"/>
              </a:rPr>
              <a:t>4</a:t>
            </a:r>
            <a:r>
              <a:rPr lang="en-US" sz="1800" dirty="0">
                <a:sym typeface="Wingdings" pitchFamily="2" charset="2"/>
              </a:rPr>
              <a:t>)</a:t>
            </a:r>
            <a:r>
              <a:rPr lang="en-US" sz="1800" baseline="-25000" dirty="0">
                <a:sym typeface="Wingdings" pitchFamily="2" charset="2"/>
              </a:rPr>
              <a:t>3</a:t>
            </a:r>
            <a:r>
              <a:rPr lang="en-US" sz="1800" dirty="0">
                <a:sym typeface="Wingdings" pitchFamily="2" charset="2"/>
              </a:rPr>
              <a:t> + MnSO</a:t>
            </a:r>
            <a:r>
              <a:rPr lang="en-US" sz="1800" baseline="-25000" dirty="0">
                <a:sym typeface="Wingdings" pitchFamily="2" charset="2"/>
              </a:rPr>
              <a:t>4</a:t>
            </a:r>
            <a:r>
              <a:rPr lang="en-US" sz="1800" dirty="0">
                <a:sym typeface="Wingdings" pitchFamily="2" charset="2"/>
              </a:rPr>
              <a:t> + K</a:t>
            </a:r>
            <a:r>
              <a:rPr lang="en-US" sz="1800" baseline="-25000" dirty="0">
                <a:sym typeface="Wingdings" pitchFamily="2" charset="2"/>
              </a:rPr>
              <a:t>2</a:t>
            </a:r>
            <a:r>
              <a:rPr lang="en-US" sz="1800" dirty="0">
                <a:sym typeface="Wingdings" pitchFamily="2" charset="2"/>
              </a:rPr>
              <a:t>SO</a:t>
            </a:r>
            <a:r>
              <a:rPr lang="en-US" sz="1800" baseline="-25000" dirty="0">
                <a:sym typeface="Wingdings" pitchFamily="2" charset="2"/>
              </a:rPr>
              <a:t>4</a:t>
            </a:r>
            <a:r>
              <a:rPr lang="en-US" sz="1800" dirty="0">
                <a:sym typeface="Wingdings" pitchFamily="2" charset="2"/>
              </a:rPr>
              <a:t> + H</a:t>
            </a:r>
            <a:r>
              <a:rPr lang="en-US" sz="1800" baseline="-25000" dirty="0">
                <a:sym typeface="Wingdings" pitchFamily="2" charset="2"/>
              </a:rPr>
              <a:t>2</a:t>
            </a:r>
            <a:r>
              <a:rPr lang="en-US" sz="1800" dirty="0">
                <a:sym typeface="Wingdings" pitchFamily="2" charset="2"/>
              </a:rPr>
              <a:t>O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>
              <a:sym typeface="Wingdings" pitchFamily="2" charset="2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sym typeface="Wingdings" pitchFamily="2" charset="2"/>
              </a:rPr>
              <a:t>K</a:t>
            </a:r>
            <a:r>
              <a:rPr lang="en-US" sz="2000" baseline="30000" dirty="0">
                <a:sym typeface="Wingdings" pitchFamily="2" charset="2"/>
              </a:rPr>
              <a:t>+</a:t>
            </a:r>
            <a:r>
              <a:rPr lang="en-US" sz="2000" dirty="0">
                <a:sym typeface="Wingdings" pitchFamily="2" charset="2"/>
              </a:rPr>
              <a:t> + MnO</a:t>
            </a:r>
            <a:r>
              <a:rPr lang="en-US" sz="2000" baseline="-25000" dirty="0">
                <a:sym typeface="Wingdings" pitchFamily="2" charset="2"/>
              </a:rPr>
              <a:t>4</a:t>
            </a:r>
            <a:r>
              <a:rPr lang="en-US" sz="2000" baseline="30000" dirty="0">
                <a:sym typeface="Wingdings" pitchFamily="2" charset="2"/>
              </a:rPr>
              <a:t>-</a:t>
            </a:r>
            <a:r>
              <a:rPr lang="en-US" sz="2000" dirty="0">
                <a:sym typeface="Wingdings" pitchFamily="2" charset="2"/>
              </a:rPr>
              <a:t> + Fe</a:t>
            </a:r>
            <a:r>
              <a:rPr lang="en-US" sz="2000" baseline="30000" dirty="0">
                <a:sym typeface="Wingdings" pitchFamily="2" charset="2"/>
              </a:rPr>
              <a:t>+2</a:t>
            </a:r>
            <a:r>
              <a:rPr lang="en-US" sz="2000" dirty="0">
                <a:sym typeface="Wingdings" pitchFamily="2" charset="2"/>
              </a:rPr>
              <a:t> + SO</a:t>
            </a:r>
            <a:r>
              <a:rPr lang="en-US" sz="2000" baseline="-25000" dirty="0">
                <a:sym typeface="Wingdings" pitchFamily="2" charset="2"/>
              </a:rPr>
              <a:t>4</a:t>
            </a:r>
            <a:r>
              <a:rPr lang="en-US" sz="2000" baseline="30000" dirty="0">
                <a:sym typeface="Wingdings" pitchFamily="2" charset="2"/>
              </a:rPr>
              <a:t>-2</a:t>
            </a:r>
            <a:r>
              <a:rPr lang="en-US" sz="2000" dirty="0">
                <a:sym typeface="Wingdings" pitchFamily="2" charset="2"/>
              </a:rPr>
              <a:t> + 2H</a:t>
            </a:r>
            <a:r>
              <a:rPr lang="en-US" sz="2000" baseline="30000" dirty="0">
                <a:sym typeface="Wingdings" pitchFamily="2" charset="2"/>
              </a:rPr>
              <a:t>+</a:t>
            </a:r>
            <a:r>
              <a:rPr lang="en-US" sz="2000" dirty="0">
                <a:sym typeface="Wingdings" pitchFamily="2" charset="2"/>
              </a:rPr>
              <a:t> + SO</a:t>
            </a:r>
            <a:r>
              <a:rPr lang="en-US" sz="2000" baseline="-25000" dirty="0">
                <a:sym typeface="Wingdings" pitchFamily="2" charset="2"/>
              </a:rPr>
              <a:t>4</a:t>
            </a:r>
            <a:r>
              <a:rPr lang="en-US" sz="2000" baseline="30000" dirty="0">
                <a:sym typeface="Wingdings" pitchFamily="2" charset="2"/>
              </a:rPr>
              <a:t>-2</a:t>
            </a:r>
            <a:r>
              <a:rPr lang="en-US" sz="2000" dirty="0">
                <a:sym typeface="Wingdings" pitchFamily="2" charset="2"/>
              </a:rPr>
              <a:t>  Fe</a:t>
            </a:r>
            <a:r>
              <a:rPr lang="en-US" sz="2000" baseline="30000" dirty="0">
                <a:sym typeface="Wingdings" pitchFamily="2" charset="2"/>
              </a:rPr>
              <a:t>+3</a:t>
            </a:r>
            <a:r>
              <a:rPr lang="en-US" sz="2000" dirty="0">
                <a:sym typeface="Wingdings" pitchFamily="2" charset="2"/>
              </a:rPr>
              <a:t> + 3SO</a:t>
            </a:r>
            <a:r>
              <a:rPr lang="en-US" sz="2000" baseline="-25000" dirty="0">
                <a:sym typeface="Wingdings" pitchFamily="2" charset="2"/>
              </a:rPr>
              <a:t>4</a:t>
            </a:r>
            <a:r>
              <a:rPr lang="en-US" sz="2000" baseline="30000" dirty="0">
                <a:sym typeface="Wingdings" pitchFamily="2" charset="2"/>
              </a:rPr>
              <a:t>-2</a:t>
            </a:r>
            <a:r>
              <a:rPr lang="en-US" sz="2000" dirty="0">
                <a:sym typeface="Wingdings" pitchFamily="2" charset="2"/>
              </a:rPr>
              <a:t> + Mn</a:t>
            </a:r>
            <a:r>
              <a:rPr lang="en-US" sz="2000" baseline="30000" dirty="0">
                <a:sym typeface="Wingdings" pitchFamily="2" charset="2"/>
              </a:rPr>
              <a:t>+2</a:t>
            </a:r>
            <a:r>
              <a:rPr lang="en-US" sz="2000" dirty="0">
                <a:sym typeface="Wingdings" pitchFamily="2" charset="2"/>
              </a:rPr>
              <a:t> + SO</a:t>
            </a:r>
            <a:r>
              <a:rPr lang="en-US" sz="2000" baseline="-25000" dirty="0">
                <a:sym typeface="Wingdings" pitchFamily="2" charset="2"/>
              </a:rPr>
              <a:t>4</a:t>
            </a:r>
            <a:r>
              <a:rPr lang="en-US" sz="2000" baseline="30000" dirty="0">
                <a:sym typeface="Wingdings" pitchFamily="2" charset="2"/>
              </a:rPr>
              <a:t>-2</a:t>
            </a:r>
            <a:r>
              <a:rPr lang="en-US" sz="2000" dirty="0">
                <a:sym typeface="Wingdings" pitchFamily="2" charset="2"/>
              </a:rPr>
              <a:t> + 2K</a:t>
            </a:r>
            <a:r>
              <a:rPr lang="en-US" sz="2000" baseline="30000" dirty="0">
                <a:sym typeface="Wingdings" pitchFamily="2" charset="2"/>
              </a:rPr>
              <a:t>+</a:t>
            </a:r>
            <a:r>
              <a:rPr lang="en-US" sz="2000" dirty="0">
                <a:sym typeface="Wingdings" pitchFamily="2" charset="2"/>
              </a:rPr>
              <a:t> + SO</a:t>
            </a:r>
            <a:r>
              <a:rPr lang="en-US" sz="2000" baseline="-25000" dirty="0">
                <a:sym typeface="Wingdings" pitchFamily="2" charset="2"/>
              </a:rPr>
              <a:t>4</a:t>
            </a:r>
            <a:r>
              <a:rPr lang="en-US" sz="2000" baseline="30000" dirty="0">
                <a:sym typeface="Wingdings" pitchFamily="2" charset="2"/>
              </a:rPr>
              <a:t>-2</a:t>
            </a:r>
            <a:r>
              <a:rPr lang="en-US" sz="2000" dirty="0">
                <a:sym typeface="Wingdings" pitchFamily="2" charset="2"/>
              </a:rPr>
              <a:t> + H</a:t>
            </a:r>
            <a:r>
              <a:rPr lang="en-US" sz="2000" baseline="-25000" dirty="0">
                <a:sym typeface="Wingdings" pitchFamily="2" charset="2"/>
              </a:rPr>
              <a:t>2</a:t>
            </a:r>
            <a:r>
              <a:rPr lang="en-US" sz="2000" dirty="0">
                <a:sym typeface="Wingdings" pitchFamily="2" charset="2"/>
              </a:rPr>
              <a:t>O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sym typeface="Wingdings" pitchFamily="2" charset="2"/>
              </a:rPr>
              <a:t>Mark out the spectator ions and you’re left with…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sym typeface="Wingdings" pitchFamily="2" charset="2"/>
              </a:rPr>
              <a:t>MnO</a:t>
            </a:r>
            <a:r>
              <a:rPr lang="en-US" sz="2000" baseline="-25000" dirty="0">
                <a:sym typeface="Wingdings" pitchFamily="2" charset="2"/>
              </a:rPr>
              <a:t>4</a:t>
            </a:r>
            <a:r>
              <a:rPr lang="en-US" sz="2000" baseline="30000" dirty="0">
                <a:sym typeface="Wingdings" pitchFamily="2" charset="2"/>
              </a:rPr>
              <a:t>-</a:t>
            </a:r>
            <a:r>
              <a:rPr lang="en-US" sz="2000" dirty="0">
                <a:sym typeface="Wingdings" pitchFamily="2" charset="2"/>
              </a:rPr>
              <a:t> + Fe</a:t>
            </a:r>
            <a:r>
              <a:rPr lang="en-US" sz="2000" baseline="30000" dirty="0">
                <a:sym typeface="Wingdings" pitchFamily="2" charset="2"/>
              </a:rPr>
              <a:t>+2</a:t>
            </a:r>
            <a:r>
              <a:rPr lang="en-US" sz="2000" dirty="0">
                <a:sym typeface="Wingdings" pitchFamily="2" charset="2"/>
              </a:rPr>
              <a:t>  Fe</a:t>
            </a:r>
            <a:r>
              <a:rPr lang="en-US" sz="2000" baseline="30000" dirty="0">
                <a:sym typeface="Wingdings" pitchFamily="2" charset="2"/>
              </a:rPr>
              <a:t>+3 </a:t>
            </a:r>
            <a:r>
              <a:rPr lang="en-US" sz="2000" dirty="0">
                <a:sym typeface="Wingdings" pitchFamily="2" charset="2"/>
              </a:rPr>
              <a:t>+ Mn</a:t>
            </a:r>
            <a:r>
              <a:rPr lang="en-US" sz="2000" baseline="30000" dirty="0">
                <a:sym typeface="Wingdings" pitchFamily="2" charset="2"/>
              </a:rPr>
              <a:t>+2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>
              <a:sym typeface="Wingdings" pitchFamily="2" charset="2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sym typeface="Wingdings" pitchFamily="2" charset="2"/>
              </a:rPr>
              <a:t>Fe</a:t>
            </a:r>
            <a:r>
              <a:rPr lang="en-US" sz="2000" baseline="30000" dirty="0">
                <a:sym typeface="Wingdings" pitchFamily="2" charset="2"/>
              </a:rPr>
              <a:t>+2</a:t>
            </a:r>
            <a:r>
              <a:rPr lang="en-US" sz="2000" dirty="0">
                <a:sym typeface="Wingdings" pitchFamily="2" charset="2"/>
              </a:rPr>
              <a:t>  Fe</a:t>
            </a:r>
            <a:r>
              <a:rPr lang="en-US" sz="2000" baseline="30000" dirty="0">
                <a:sym typeface="Wingdings" pitchFamily="2" charset="2"/>
              </a:rPr>
              <a:t>+3</a:t>
            </a:r>
            <a:r>
              <a:rPr lang="en-US" sz="2000" dirty="0">
                <a:sym typeface="Wingdings" pitchFamily="2" charset="2"/>
              </a:rPr>
              <a:t> + e</a:t>
            </a:r>
            <a:r>
              <a:rPr lang="en-US" sz="2000" baseline="30000" dirty="0">
                <a:sym typeface="Wingdings" pitchFamily="2" charset="2"/>
              </a:rPr>
              <a:t>- </a:t>
            </a:r>
            <a:r>
              <a:rPr lang="en-US" sz="2000" dirty="0">
                <a:sym typeface="Wingdings" pitchFamily="2" charset="2"/>
              </a:rPr>
              <a:t>(oxidation)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sym typeface="Wingdings" pitchFamily="2" charset="2"/>
              </a:rPr>
              <a:t>Mn</a:t>
            </a:r>
            <a:r>
              <a:rPr lang="en-US" sz="2000" baseline="30000" dirty="0">
                <a:sym typeface="Wingdings" pitchFamily="2" charset="2"/>
              </a:rPr>
              <a:t>+7</a:t>
            </a:r>
            <a:r>
              <a:rPr lang="en-US" sz="2000" dirty="0">
                <a:sym typeface="Wingdings" pitchFamily="2" charset="2"/>
              </a:rPr>
              <a:t> + e</a:t>
            </a:r>
            <a:r>
              <a:rPr lang="en-US" sz="2000" baseline="30000" dirty="0">
                <a:sym typeface="Wingdings" pitchFamily="2" charset="2"/>
              </a:rPr>
              <a:t>- </a:t>
            </a:r>
            <a:r>
              <a:rPr lang="en-US" sz="2000" dirty="0">
                <a:sym typeface="Wingdings" pitchFamily="2" charset="2"/>
              </a:rPr>
              <a:t> Mn</a:t>
            </a:r>
            <a:r>
              <a:rPr lang="en-US" sz="2000" baseline="30000" dirty="0">
                <a:sym typeface="Wingdings" pitchFamily="2" charset="2"/>
              </a:rPr>
              <a:t>+2  </a:t>
            </a:r>
            <a:r>
              <a:rPr lang="en-US" sz="2000" dirty="0">
                <a:sym typeface="Wingdings" pitchFamily="2" charset="2"/>
              </a:rPr>
              <a:t>(reduction)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sym typeface="Wingdings" pitchFamily="2" charset="2"/>
              </a:rPr>
              <a:t>Fe</a:t>
            </a:r>
            <a:r>
              <a:rPr lang="en-US" sz="2000" baseline="30000" dirty="0">
                <a:sym typeface="Wingdings" pitchFamily="2" charset="2"/>
              </a:rPr>
              <a:t>+2</a:t>
            </a:r>
            <a:r>
              <a:rPr lang="en-US" sz="2000" dirty="0">
                <a:sym typeface="Wingdings" pitchFamily="2" charset="2"/>
              </a:rPr>
              <a:t>  Fe</a:t>
            </a:r>
            <a:r>
              <a:rPr lang="en-US" sz="2000" baseline="30000" dirty="0">
                <a:sym typeface="Wingdings" pitchFamily="2" charset="2"/>
              </a:rPr>
              <a:t>+3</a:t>
            </a:r>
            <a:r>
              <a:rPr lang="en-US" sz="2000" dirty="0">
                <a:sym typeface="Wingdings" pitchFamily="2" charset="2"/>
              </a:rPr>
              <a:t> + 1e</a:t>
            </a:r>
            <a:r>
              <a:rPr lang="en-US" sz="2000" baseline="30000" dirty="0">
                <a:sym typeface="Wingdings" pitchFamily="2" charset="2"/>
              </a:rPr>
              <a:t>-</a:t>
            </a:r>
            <a:r>
              <a:rPr lang="en-US" sz="2000" dirty="0">
                <a:sym typeface="Wingdings" pitchFamily="2" charset="2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sym typeface="Wingdings" pitchFamily="2" charset="2"/>
              </a:rPr>
              <a:t>Mn</a:t>
            </a:r>
            <a:r>
              <a:rPr lang="en-US" sz="2000" baseline="30000" dirty="0">
                <a:sym typeface="Wingdings" pitchFamily="2" charset="2"/>
              </a:rPr>
              <a:t>+7</a:t>
            </a:r>
            <a:r>
              <a:rPr lang="en-US" sz="2000" dirty="0">
                <a:sym typeface="Wingdings" pitchFamily="2" charset="2"/>
              </a:rPr>
              <a:t>+ 5e</a:t>
            </a:r>
            <a:r>
              <a:rPr lang="en-US" sz="2000" baseline="30000" dirty="0">
                <a:sym typeface="Wingdings" pitchFamily="2" charset="2"/>
              </a:rPr>
              <a:t>-</a:t>
            </a:r>
            <a:r>
              <a:rPr lang="en-US" sz="2000" dirty="0">
                <a:sym typeface="Wingdings" pitchFamily="2" charset="2"/>
              </a:rPr>
              <a:t>  Mn</a:t>
            </a:r>
            <a:r>
              <a:rPr lang="en-US" sz="2000" baseline="30000" dirty="0">
                <a:sym typeface="Wingdings" pitchFamily="2" charset="2"/>
              </a:rPr>
              <a:t>+2</a:t>
            </a:r>
            <a:endParaRPr lang="en-US" sz="2000" dirty="0">
              <a:sym typeface="Wingdings" pitchFamily="2" charset="2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>
              <a:sym typeface="Wingdings" pitchFamily="2" charset="2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sym typeface="Wingdings" pitchFamily="2" charset="2"/>
              </a:rPr>
              <a:t>(add oxygen back in &amp; balance with water and H</a:t>
            </a:r>
            <a:r>
              <a:rPr lang="en-US" sz="2000" baseline="30000" dirty="0">
                <a:sym typeface="Wingdings" pitchFamily="2" charset="2"/>
              </a:rPr>
              <a:t>+</a:t>
            </a:r>
            <a:r>
              <a:rPr lang="en-US" sz="2000" dirty="0">
                <a:sym typeface="Wingdings" pitchFamily="2" charset="2"/>
              </a:rPr>
              <a:t>)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sym typeface="Wingdings" pitchFamily="2" charset="2"/>
              </a:rPr>
              <a:t>MnO</a:t>
            </a:r>
            <a:r>
              <a:rPr lang="en-US" sz="2000" baseline="-25000" dirty="0">
                <a:sym typeface="Wingdings" pitchFamily="2" charset="2"/>
              </a:rPr>
              <a:t>4</a:t>
            </a:r>
            <a:r>
              <a:rPr lang="en-US" sz="2000" baseline="30000" dirty="0">
                <a:sym typeface="Wingdings" pitchFamily="2" charset="2"/>
              </a:rPr>
              <a:t>-</a:t>
            </a:r>
            <a:r>
              <a:rPr lang="en-US" sz="2000" dirty="0">
                <a:sym typeface="Wingdings" pitchFamily="2" charset="2"/>
              </a:rPr>
              <a:t> + 8H</a:t>
            </a:r>
            <a:r>
              <a:rPr lang="en-US" sz="2000" baseline="30000" dirty="0">
                <a:sym typeface="Wingdings" pitchFamily="2" charset="2"/>
              </a:rPr>
              <a:t>+</a:t>
            </a:r>
            <a:r>
              <a:rPr lang="en-US" sz="2000" dirty="0">
                <a:sym typeface="Wingdings" pitchFamily="2" charset="2"/>
              </a:rPr>
              <a:t> + 5e</a:t>
            </a:r>
            <a:r>
              <a:rPr lang="en-US" sz="2000" baseline="30000" dirty="0">
                <a:sym typeface="Wingdings" pitchFamily="2" charset="2"/>
              </a:rPr>
              <a:t>-</a:t>
            </a:r>
            <a:r>
              <a:rPr lang="en-US" sz="2000" dirty="0">
                <a:sym typeface="Wingdings" pitchFamily="2" charset="2"/>
              </a:rPr>
              <a:t>  Mn</a:t>
            </a:r>
            <a:r>
              <a:rPr lang="en-US" sz="2000" baseline="30000" dirty="0">
                <a:sym typeface="Wingdings" pitchFamily="2" charset="2"/>
              </a:rPr>
              <a:t>+2</a:t>
            </a:r>
            <a:r>
              <a:rPr lang="en-US" sz="2000" dirty="0">
                <a:sym typeface="Wingdings" pitchFamily="2" charset="2"/>
              </a:rPr>
              <a:t> + 4H</a:t>
            </a:r>
            <a:r>
              <a:rPr lang="en-US" sz="2000" baseline="-25000" dirty="0">
                <a:sym typeface="Wingdings" pitchFamily="2" charset="2"/>
              </a:rPr>
              <a:t>2</a:t>
            </a:r>
            <a:r>
              <a:rPr lang="en-US" sz="2000" dirty="0">
                <a:sym typeface="Wingdings" pitchFamily="2" charset="2"/>
              </a:rPr>
              <a:t>O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sym typeface="Wingdings" pitchFamily="2" charset="2"/>
              </a:rPr>
              <a:t>                    (Fe</a:t>
            </a:r>
            <a:r>
              <a:rPr lang="en-US" sz="2000" baseline="30000" dirty="0">
                <a:sym typeface="Wingdings" pitchFamily="2" charset="2"/>
              </a:rPr>
              <a:t>+2</a:t>
            </a:r>
            <a:r>
              <a:rPr lang="en-US" sz="2000" dirty="0">
                <a:sym typeface="Wingdings" pitchFamily="2" charset="2"/>
              </a:rPr>
              <a:t>  Fe</a:t>
            </a:r>
            <a:r>
              <a:rPr lang="en-US" sz="2000" baseline="30000" dirty="0">
                <a:sym typeface="Wingdings" pitchFamily="2" charset="2"/>
              </a:rPr>
              <a:t>+3</a:t>
            </a:r>
            <a:r>
              <a:rPr lang="en-US" sz="2000" dirty="0">
                <a:sym typeface="Wingdings" pitchFamily="2" charset="2"/>
              </a:rPr>
              <a:t> + 1e</a:t>
            </a:r>
            <a:r>
              <a:rPr lang="en-US" sz="2000" baseline="30000" dirty="0">
                <a:sym typeface="Wingdings" pitchFamily="2" charset="2"/>
              </a:rPr>
              <a:t>-</a:t>
            </a:r>
            <a:r>
              <a:rPr lang="en-US" sz="2000" dirty="0">
                <a:sym typeface="Wingdings" pitchFamily="2" charset="2"/>
              </a:rPr>
              <a:t>)5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sym typeface="Wingdings" pitchFamily="2" charset="2"/>
              </a:rPr>
              <a:t>----------------------------------------------------------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sym typeface="Wingdings" pitchFamily="2" charset="2"/>
              </a:rPr>
              <a:t>MnO</a:t>
            </a:r>
            <a:r>
              <a:rPr lang="en-US" sz="2000" baseline="-25000" dirty="0">
                <a:sym typeface="Wingdings" pitchFamily="2" charset="2"/>
              </a:rPr>
              <a:t>4</a:t>
            </a:r>
            <a:r>
              <a:rPr lang="en-US" sz="2000" baseline="30000" dirty="0">
                <a:sym typeface="Wingdings" pitchFamily="2" charset="2"/>
              </a:rPr>
              <a:t>-</a:t>
            </a:r>
            <a:r>
              <a:rPr lang="en-US" sz="2000" dirty="0">
                <a:sym typeface="Wingdings" pitchFamily="2" charset="2"/>
              </a:rPr>
              <a:t> + 8H</a:t>
            </a:r>
            <a:r>
              <a:rPr lang="en-US" sz="2000" baseline="30000" dirty="0">
                <a:sym typeface="Wingdings" pitchFamily="2" charset="2"/>
              </a:rPr>
              <a:t>+</a:t>
            </a:r>
            <a:r>
              <a:rPr lang="en-US" sz="2000" dirty="0">
                <a:sym typeface="Wingdings" pitchFamily="2" charset="2"/>
              </a:rPr>
              <a:t> 5Fe</a:t>
            </a:r>
            <a:r>
              <a:rPr lang="en-US" sz="2000" baseline="30000" dirty="0">
                <a:sym typeface="Wingdings" pitchFamily="2" charset="2"/>
              </a:rPr>
              <a:t>+2</a:t>
            </a:r>
            <a:r>
              <a:rPr lang="en-US" sz="2000" dirty="0">
                <a:sym typeface="Wingdings" pitchFamily="2" charset="2"/>
              </a:rPr>
              <a:t> Mn</a:t>
            </a:r>
            <a:r>
              <a:rPr lang="en-US" sz="2000" baseline="30000" dirty="0">
                <a:sym typeface="Wingdings" pitchFamily="2" charset="2"/>
              </a:rPr>
              <a:t>+2</a:t>
            </a:r>
            <a:r>
              <a:rPr lang="en-US" sz="2000" dirty="0">
                <a:sym typeface="Wingdings" pitchFamily="2" charset="2"/>
              </a:rPr>
              <a:t> + 4H</a:t>
            </a:r>
            <a:r>
              <a:rPr lang="en-US" sz="2000" baseline="-25000" dirty="0">
                <a:sym typeface="Wingdings" pitchFamily="2" charset="2"/>
              </a:rPr>
              <a:t>2</a:t>
            </a:r>
            <a:r>
              <a:rPr lang="en-US" sz="2000" dirty="0">
                <a:sym typeface="Wingdings" pitchFamily="2" charset="2"/>
              </a:rPr>
              <a:t>O + 5Fe</a:t>
            </a:r>
            <a:r>
              <a:rPr lang="en-US" sz="2000" baseline="30000" dirty="0">
                <a:sym typeface="Wingdings" pitchFamily="2" charset="2"/>
              </a:rPr>
              <a:t>+3</a:t>
            </a:r>
            <a:endParaRPr lang="en-US" sz="2000" dirty="0">
              <a:sym typeface="Wingdings" pitchFamily="2" charset="2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sym typeface="Wingdings" pitchFamily="2" charset="2"/>
              </a:rPr>
              <a:t>Put spectators back in…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>
              <a:sym typeface="Wingdings" pitchFamily="2" charset="2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>
              <a:sym typeface="Wingdings" pitchFamily="2" charset="2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>
              <a:sym typeface="Wingdings" pitchFamily="2" charset="2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aseline="-25000" dirty="0">
              <a:sym typeface="Wingdings" pitchFamily="2" charset="2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>
              <a:sym typeface="Wingdings" pitchFamily="2" charset="2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>
              <a:sym typeface="Wingdings" pitchFamily="2" charset="2"/>
            </a:endParaRPr>
          </a:p>
        </p:txBody>
      </p:sp>
      <p:sp>
        <p:nvSpPr>
          <p:cNvPr id="47111" name="Line 7">
            <a:extLst>
              <a:ext uri="{FF2B5EF4-FFF2-40B4-BE49-F238E27FC236}">
                <a16:creationId xmlns:a16="http://schemas.microsoft.com/office/drawing/2014/main" xmlns="" id="{F796C20A-15CD-497C-8452-E253C187CF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1447800"/>
            <a:ext cx="304800" cy="2286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Line 8">
            <a:extLst>
              <a:ext uri="{FF2B5EF4-FFF2-40B4-BE49-F238E27FC236}">
                <a16:creationId xmlns:a16="http://schemas.microsoft.com/office/drawing/2014/main" xmlns="" id="{BD4C9AA8-B392-405B-B218-3B077DC8A3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1447800"/>
            <a:ext cx="457200" cy="2286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9">
            <a:extLst>
              <a:ext uri="{FF2B5EF4-FFF2-40B4-BE49-F238E27FC236}">
                <a16:creationId xmlns:a16="http://schemas.microsoft.com/office/drawing/2014/main" xmlns="" id="{57A1A221-506B-4392-B714-B2F03F1EFE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1447800"/>
            <a:ext cx="457200" cy="2286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Line 10">
            <a:extLst>
              <a:ext uri="{FF2B5EF4-FFF2-40B4-BE49-F238E27FC236}">
                <a16:creationId xmlns:a16="http://schemas.microsoft.com/office/drawing/2014/main" xmlns="" id="{D98CDF7C-0670-4CF4-929F-068D6A1E71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1752600"/>
            <a:ext cx="457200" cy="1524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Line 11">
            <a:extLst>
              <a:ext uri="{FF2B5EF4-FFF2-40B4-BE49-F238E27FC236}">
                <a16:creationId xmlns:a16="http://schemas.microsoft.com/office/drawing/2014/main" xmlns="" id="{EF957F83-1363-42AC-8F02-9BA2AD8235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1371600"/>
            <a:ext cx="381000" cy="2286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Line 12">
            <a:extLst>
              <a:ext uri="{FF2B5EF4-FFF2-40B4-BE49-F238E27FC236}">
                <a16:creationId xmlns:a16="http://schemas.microsoft.com/office/drawing/2014/main" xmlns="" id="{C37B9AEA-860D-44D7-8060-97FD51DACB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10600" y="1447800"/>
            <a:ext cx="304800" cy="2286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Line 13">
            <a:extLst>
              <a:ext uri="{FF2B5EF4-FFF2-40B4-BE49-F238E27FC236}">
                <a16:creationId xmlns:a16="http://schemas.microsoft.com/office/drawing/2014/main" xmlns="" id="{CDDFD000-E94A-41F7-88BA-C65CEB02F8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1447800"/>
            <a:ext cx="457200" cy="2286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7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7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7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71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>
            <a:extLst>
              <a:ext uri="{FF2B5EF4-FFF2-40B4-BE49-F238E27FC236}">
                <a16:creationId xmlns:a16="http://schemas.microsoft.com/office/drawing/2014/main" xmlns="" id="{1A0D7800-C018-4F4F-9C0E-3AED721E65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59436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sz="1600" b="1" dirty="0">
              <a:sym typeface="Wingdings" pitchFamily="2" charset="2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sz="1600" b="1" dirty="0">
              <a:sym typeface="Wingdings" pitchFamily="2" charset="2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sz="1600" b="1" dirty="0">
              <a:sym typeface="Wingdings" pitchFamily="2" charset="2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sz="1600" b="1" dirty="0">
              <a:sym typeface="Wingdings" pitchFamily="2" charset="2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sz="1600" b="1" dirty="0">
              <a:sym typeface="Wingdings" pitchFamily="2" charset="2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1600" b="1" dirty="0">
                <a:sym typeface="Wingdings" pitchFamily="2" charset="2"/>
              </a:rPr>
              <a:t>K</a:t>
            </a:r>
            <a:r>
              <a:rPr lang="en-US" sz="1600" b="1" baseline="30000" dirty="0">
                <a:sym typeface="Wingdings" pitchFamily="2" charset="2"/>
              </a:rPr>
              <a:t>+</a:t>
            </a:r>
            <a:r>
              <a:rPr lang="en-US" sz="1600" b="1" dirty="0">
                <a:sym typeface="Wingdings" pitchFamily="2" charset="2"/>
              </a:rPr>
              <a:t> + MnO</a:t>
            </a:r>
            <a:r>
              <a:rPr lang="en-US" sz="1600" b="1" baseline="-25000" dirty="0">
                <a:sym typeface="Wingdings" pitchFamily="2" charset="2"/>
              </a:rPr>
              <a:t>4</a:t>
            </a:r>
            <a:r>
              <a:rPr lang="en-US" sz="1600" b="1" baseline="30000" dirty="0">
                <a:sym typeface="Wingdings" pitchFamily="2" charset="2"/>
              </a:rPr>
              <a:t>-</a:t>
            </a:r>
            <a:r>
              <a:rPr lang="en-US" sz="1600" b="1" dirty="0">
                <a:sym typeface="Wingdings" pitchFamily="2" charset="2"/>
              </a:rPr>
              <a:t> +  Fe</a:t>
            </a:r>
            <a:r>
              <a:rPr lang="en-US" sz="1600" b="1" baseline="30000" dirty="0">
                <a:sym typeface="Wingdings" pitchFamily="2" charset="2"/>
              </a:rPr>
              <a:t>+2</a:t>
            </a:r>
            <a:r>
              <a:rPr lang="en-US" sz="1600" b="1" dirty="0">
                <a:sym typeface="Wingdings" pitchFamily="2" charset="2"/>
              </a:rPr>
              <a:t> + SO</a:t>
            </a:r>
            <a:r>
              <a:rPr lang="en-US" sz="1600" b="1" baseline="-25000" dirty="0">
                <a:sym typeface="Wingdings" pitchFamily="2" charset="2"/>
              </a:rPr>
              <a:t>4</a:t>
            </a:r>
            <a:r>
              <a:rPr lang="en-US" sz="1600" b="1" baseline="30000" dirty="0">
                <a:sym typeface="Wingdings" pitchFamily="2" charset="2"/>
              </a:rPr>
              <a:t>-2</a:t>
            </a:r>
            <a:r>
              <a:rPr lang="en-US" sz="1600" b="1" dirty="0">
                <a:sym typeface="Wingdings" pitchFamily="2" charset="2"/>
              </a:rPr>
              <a:t> + 2H</a:t>
            </a:r>
            <a:r>
              <a:rPr lang="en-US" sz="1600" b="1" baseline="30000" dirty="0">
                <a:sym typeface="Wingdings" pitchFamily="2" charset="2"/>
              </a:rPr>
              <a:t>+</a:t>
            </a:r>
            <a:r>
              <a:rPr lang="en-US" sz="1600" b="1" dirty="0">
                <a:sym typeface="Wingdings" pitchFamily="2" charset="2"/>
              </a:rPr>
              <a:t> + SO</a:t>
            </a:r>
            <a:r>
              <a:rPr lang="en-US" sz="1600" b="1" baseline="-25000" dirty="0">
                <a:sym typeface="Wingdings" pitchFamily="2" charset="2"/>
              </a:rPr>
              <a:t>4</a:t>
            </a:r>
            <a:r>
              <a:rPr lang="en-US" sz="1600" b="1" baseline="30000" dirty="0">
                <a:sym typeface="Wingdings" pitchFamily="2" charset="2"/>
              </a:rPr>
              <a:t>-2</a:t>
            </a:r>
            <a:r>
              <a:rPr lang="en-US" sz="1600" b="1" dirty="0">
                <a:sym typeface="Wingdings" pitchFamily="2" charset="2"/>
              </a:rPr>
              <a:t>  Fe</a:t>
            </a:r>
            <a:r>
              <a:rPr lang="en-US" sz="1600" b="1" baseline="30000" dirty="0">
                <a:sym typeface="Wingdings" pitchFamily="2" charset="2"/>
              </a:rPr>
              <a:t>+3</a:t>
            </a:r>
            <a:r>
              <a:rPr lang="en-US" sz="1600" b="1" dirty="0">
                <a:sym typeface="Wingdings" pitchFamily="2" charset="2"/>
              </a:rPr>
              <a:t> + 3SO</a:t>
            </a:r>
            <a:r>
              <a:rPr lang="en-US" sz="1600" b="1" baseline="-25000" dirty="0">
                <a:sym typeface="Wingdings" pitchFamily="2" charset="2"/>
              </a:rPr>
              <a:t>4</a:t>
            </a:r>
            <a:r>
              <a:rPr lang="en-US" sz="1600" b="1" baseline="30000" dirty="0">
                <a:sym typeface="Wingdings" pitchFamily="2" charset="2"/>
              </a:rPr>
              <a:t>-2</a:t>
            </a:r>
            <a:r>
              <a:rPr lang="en-US" sz="1600" b="1" dirty="0">
                <a:sym typeface="Wingdings" pitchFamily="2" charset="2"/>
              </a:rPr>
              <a:t> + Mn</a:t>
            </a:r>
            <a:r>
              <a:rPr lang="en-US" sz="1600" b="1" baseline="30000" dirty="0">
                <a:sym typeface="Wingdings" pitchFamily="2" charset="2"/>
              </a:rPr>
              <a:t>+2</a:t>
            </a:r>
            <a:r>
              <a:rPr lang="en-US" sz="1600" b="1" dirty="0">
                <a:sym typeface="Wingdings" pitchFamily="2" charset="2"/>
              </a:rPr>
              <a:t> + SO</a:t>
            </a:r>
            <a:r>
              <a:rPr lang="en-US" sz="1600" b="1" baseline="-25000" dirty="0">
                <a:sym typeface="Wingdings" pitchFamily="2" charset="2"/>
              </a:rPr>
              <a:t>4</a:t>
            </a:r>
            <a:r>
              <a:rPr lang="en-US" sz="1600" b="1" baseline="30000" dirty="0">
                <a:sym typeface="Wingdings" pitchFamily="2" charset="2"/>
              </a:rPr>
              <a:t>-2</a:t>
            </a:r>
            <a:r>
              <a:rPr lang="en-US" sz="1600" b="1" dirty="0">
                <a:sym typeface="Wingdings" pitchFamily="2" charset="2"/>
              </a:rPr>
              <a:t> + 2K</a:t>
            </a:r>
            <a:r>
              <a:rPr lang="en-US" sz="1600" b="1" baseline="30000" dirty="0">
                <a:sym typeface="Wingdings" pitchFamily="2" charset="2"/>
              </a:rPr>
              <a:t>+</a:t>
            </a:r>
            <a:r>
              <a:rPr lang="en-US" sz="1600" b="1" dirty="0">
                <a:sym typeface="Wingdings" pitchFamily="2" charset="2"/>
              </a:rPr>
              <a:t> + SO</a:t>
            </a:r>
            <a:r>
              <a:rPr lang="en-US" sz="1600" b="1" baseline="-25000" dirty="0">
                <a:sym typeface="Wingdings" pitchFamily="2" charset="2"/>
              </a:rPr>
              <a:t>4</a:t>
            </a:r>
            <a:r>
              <a:rPr lang="en-US" sz="1600" b="1" baseline="30000" dirty="0">
                <a:sym typeface="Wingdings" pitchFamily="2" charset="2"/>
              </a:rPr>
              <a:t>-2</a:t>
            </a:r>
            <a:r>
              <a:rPr lang="en-US" sz="1600" b="1" dirty="0">
                <a:sym typeface="Wingdings" pitchFamily="2" charset="2"/>
              </a:rPr>
              <a:t> +H</a:t>
            </a:r>
            <a:r>
              <a:rPr lang="en-US" sz="1600" b="1" baseline="-25000" dirty="0">
                <a:sym typeface="Wingdings" pitchFamily="2" charset="2"/>
              </a:rPr>
              <a:t>2</a:t>
            </a:r>
            <a:r>
              <a:rPr lang="en-US" sz="1600" b="1" dirty="0">
                <a:sym typeface="Wingdings" pitchFamily="2" charset="2"/>
              </a:rPr>
              <a:t>O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600" b="1" dirty="0">
                <a:sym typeface="Wingdings" pitchFamily="2" charset="2"/>
              </a:rPr>
              <a:t>            MnO</a:t>
            </a:r>
            <a:r>
              <a:rPr lang="en-US" sz="1600" b="1" baseline="-25000" dirty="0">
                <a:sym typeface="Wingdings" pitchFamily="2" charset="2"/>
              </a:rPr>
              <a:t>4</a:t>
            </a:r>
            <a:r>
              <a:rPr lang="en-US" sz="1600" b="1" baseline="30000" dirty="0">
                <a:sym typeface="Wingdings" pitchFamily="2" charset="2"/>
              </a:rPr>
              <a:t>-</a:t>
            </a:r>
            <a:r>
              <a:rPr lang="en-US" sz="1600" b="1" dirty="0">
                <a:sym typeface="Wingdings" pitchFamily="2" charset="2"/>
              </a:rPr>
              <a:t> + 5Fe</a:t>
            </a:r>
            <a:r>
              <a:rPr lang="en-US" sz="1600" b="1" baseline="30000" dirty="0">
                <a:sym typeface="Wingdings" pitchFamily="2" charset="2"/>
              </a:rPr>
              <a:t>+2</a:t>
            </a:r>
            <a:r>
              <a:rPr lang="en-US" sz="1600" b="1" dirty="0">
                <a:sym typeface="Wingdings" pitchFamily="2" charset="2"/>
              </a:rPr>
              <a:t>             + 8H</a:t>
            </a:r>
            <a:r>
              <a:rPr lang="en-US" sz="1600" b="1" baseline="30000" dirty="0">
                <a:sym typeface="Wingdings" pitchFamily="2" charset="2"/>
              </a:rPr>
              <a:t>+</a:t>
            </a:r>
            <a:r>
              <a:rPr lang="en-US" sz="1600" b="1" dirty="0">
                <a:sym typeface="Wingdings" pitchFamily="2" charset="2"/>
              </a:rPr>
              <a:t>               5Fe</a:t>
            </a:r>
            <a:r>
              <a:rPr lang="en-US" sz="1600" b="1" baseline="30000" dirty="0">
                <a:sym typeface="Wingdings" pitchFamily="2" charset="2"/>
              </a:rPr>
              <a:t>+3</a:t>
            </a:r>
            <a:r>
              <a:rPr lang="en-US" sz="1600" b="1" dirty="0">
                <a:sym typeface="Wingdings" pitchFamily="2" charset="2"/>
              </a:rPr>
              <a:t>              + Mn</a:t>
            </a:r>
            <a:r>
              <a:rPr lang="en-US" sz="1600" b="1" baseline="30000" dirty="0">
                <a:sym typeface="Wingdings" pitchFamily="2" charset="2"/>
              </a:rPr>
              <a:t>+2</a:t>
            </a:r>
            <a:r>
              <a:rPr lang="en-US" sz="1600" b="1" dirty="0">
                <a:sym typeface="Wingdings" pitchFamily="2" charset="2"/>
              </a:rPr>
              <a:t>                                   +4H</a:t>
            </a:r>
            <a:r>
              <a:rPr lang="en-US" sz="1600" b="1" baseline="-25000" dirty="0">
                <a:sym typeface="Wingdings" pitchFamily="2" charset="2"/>
              </a:rPr>
              <a:t>2</a:t>
            </a:r>
            <a:r>
              <a:rPr lang="en-US" sz="1600" b="1" dirty="0">
                <a:sym typeface="Wingdings" pitchFamily="2" charset="2"/>
              </a:rPr>
              <a:t>O</a:t>
            </a:r>
            <a:endParaRPr lang="en-US" sz="1600" b="1" baseline="30000" dirty="0">
              <a:sym typeface="Wingdings" pitchFamily="2" charset="2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sz="1600" dirty="0">
              <a:sym typeface="Wingdings" pitchFamily="2" charset="2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sym typeface="Wingdings" pitchFamily="2" charset="2"/>
              </a:rPr>
              <a:t>KMnO</a:t>
            </a:r>
            <a:r>
              <a:rPr lang="en-US" sz="2000" b="1" baseline="-25000" dirty="0">
                <a:sym typeface="Wingdings" pitchFamily="2" charset="2"/>
              </a:rPr>
              <a:t>4</a:t>
            </a:r>
            <a:r>
              <a:rPr lang="en-US" sz="2000" b="1" dirty="0">
                <a:sym typeface="Wingdings" pitchFamily="2" charset="2"/>
              </a:rPr>
              <a:t> + 5FeSO</a:t>
            </a:r>
            <a:r>
              <a:rPr lang="en-US" sz="2000" b="1" baseline="-25000" dirty="0">
                <a:sym typeface="Wingdings" pitchFamily="2" charset="2"/>
              </a:rPr>
              <a:t>4</a:t>
            </a:r>
            <a:r>
              <a:rPr lang="en-US" sz="2000" b="1" dirty="0">
                <a:sym typeface="Wingdings" pitchFamily="2" charset="2"/>
              </a:rPr>
              <a:t> + 8H</a:t>
            </a:r>
            <a:r>
              <a:rPr lang="en-US" sz="2000" b="1" baseline="-25000" dirty="0">
                <a:sym typeface="Wingdings" pitchFamily="2" charset="2"/>
              </a:rPr>
              <a:t>2</a:t>
            </a:r>
            <a:r>
              <a:rPr lang="en-US" sz="2000" b="1" dirty="0">
                <a:sym typeface="Wingdings" pitchFamily="2" charset="2"/>
              </a:rPr>
              <a:t>SO</a:t>
            </a:r>
            <a:r>
              <a:rPr lang="en-US" sz="2000" b="1" baseline="-25000" dirty="0">
                <a:sym typeface="Wingdings" pitchFamily="2" charset="2"/>
              </a:rPr>
              <a:t>4</a:t>
            </a:r>
            <a:r>
              <a:rPr lang="en-US" sz="2000" b="1" dirty="0">
                <a:sym typeface="Wingdings" pitchFamily="2" charset="2"/>
              </a:rPr>
              <a:t>  5Fe</a:t>
            </a:r>
            <a:r>
              <a:rPr lang="en-US" sz="2000" b="1" baseline="-25000" dirty="0">
                <a:sym typeface="Wingdings" pitchFamily="2" charset="2"/>
              </a:rPr>
              <a:t>2</a:t>
            </a:r>
            <a:r>
              <a:rPr lang="en-US" sz="2000" b="1" dirty="0">
                <a:sym typeface="Wingdings" pitchFamily="2" charset="2"/>
              </a:rPr>
              <a:t>(SO</a:t>
            </a:r>
            <a:r>
              <a:rPr lang="en-US" sz="2000" b="1" baseline="-25000" dirty="0">
                <a:sym typeface="Wingdings" pitchFamily="2" charset="2"/>
              </a:rPr>
              <a:t>4</a:t>
            </a:r>
            <a:r>
              <a:rPr lang="en-US" sz="2000" b="1" dirty="0">
                <a:sym typeface="Wingdings" pitchFamily="2" charset="2"/>
              </a:rPr>
              <a:t>)</a:t>
            </a:r>
            <a:r>
              <a:rPr lang="en-US" sz="2000" b="1" baseline="-25000" dirty="0">
                <a:sym typeface="Wingdings" pitchFamily="2" charset="2"/>
              </a:rPr>
              <a:t>3</a:t>
            </a:r>
            <a:r>
              <a:rPr lang="en-US" sz="2000" b="1" dirty="0">
                <a:sym typeface="Wingdings" pitchFamily="2" charset="2"/>
              </a:rPr>
              <a:t> + MnSO</a:t>
            </a:r>
            <a:r>
              <a:rPr lang="en-US" sz="2000" b="1" baseline="-25000" dirty="0">
                <a:sym typeface="Wingdings" pitchFamily="2" charset="2"/>
              </a:rPr>
              <a:t>4</a:t>
            </a:r>
            <a:r>
              <a:rPr lang="en-US" sz="2000" b="1" dirty="0">
                <a:sym typeface="Wingdings" pitchFamily="2" charset="2"/>
              </a:rPr>
              <a:t> + K</a:t>
            </a:r>
            <a:r>
              <a:rPr lang="en-US" sz="2000" b="1" baseline="-25000" dirty="0">
                <a:sym typeface="Wingdings" pitchFamily="2" charset="2"/>
              </a:rPr>
              <a:t>2</a:t>
            </a:r>
            <a:r>
              <a:rPr lang="en-US" sz="2000" b="1" dirty="0">
                <a:sym typeface="Wingdings" pitchFamily="2" charset="2"/>
              </a:rPr>
              <a:t>SO</a:t>
            </a:r>
            <a:r>
              <a:rPr lang="en-US" sz="2000" b="1" baseline="-25000" dirty="0">
                <a:sym typeface="Wingdings" pitchFamily="2" charset="2"/>
              </a:rPr>
              <a:t>4</a:t>
            </a:r>
            <a:r>
              <a:rPr lang="en-US" sz="2000" b="1" dirty="0">
                <a:sym typeface="Wingdings" pitchFamily="2" charset="2"/>
              </a:rPr>
              <a:t> + 4H</a:t>
            </a:r>
            <a:r>
              <a:rPr lang="en-US" sz="2000" b="1" baseline="-25000" dirty="0">
                <a:sym typeface="Wingdings" pitchFamily="2" charset="2"/>
              </a:rPr>
              <a:t>2</a:t>
            </a:r>
            <a:r>
              <a:rPr lang="en-US" sz="2000" b="1" dirty="0">
                <a:sym typeface="Wingdings" pitchFamily="2" charset="2"/>
              </a:rPr>
              <a:t>O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sym typeface="Wingdings" pitchFamily="2" charset="2"/>
              </a:rPr>
              <a:t>(balanced???---NOOOO!!!!)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sym typeface="Wingdings" pitchFamily="2" charset="2"/>
              </a:rPr>
              <a:t>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dirty="0">
              <a:sym typeface="Wingdings" pitchFamily="2" charset="2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sym typeface="Wingdings" pitchFamily="2" charset="2"/>
              </a:rPr>
              <a:t>10FeSO</a:t>
            </a:r>
            <a:r>
              <a:rPr lang="en-US" sz="2000" b="1" baseline="-25000" dirty="0">
                <a:sym typeface="Wingdings" pitchFamily="2" charset="2"/>
              </a:rPr>
              <a:t>4</a:t>
            </a:r>
            <a:r>
              <a:rPr lang="en-US" sz="2000" b="1" dirty="0">
                <a:sym typeface="Wingdings" pitchFamily="2" charset="2"/>
              </a:rPr>
              <a:t> + 2KMnO</a:t>
            </a:r>
            <a:r>
              <a:rPr lang="en-US" sz="2000" b="1" baseline="-25000" dirty="0">
                <a:sym typeface="Wingdings" pitchFamily="2" charset="2"/>
              </a:rPr>
              <a:t>4</a:t>
            </a:r>
            <a:r>
              <a:rPr lang="en-US" sz="2000" b="1" dirty="0">
                <a:sym typeface="Wingdings" pitchFamily="2" charset="2"/>
              </a:rPr>
              <a:t> + 8H</a:t>
            </a:r>
            <a:r>
              <a:rPr lang="en-US" sz="2000" b="1" baseline="-25000" dirty="0">
                <a:sym typeface="Wingdings" pitchFamily="2" charset="2"/>
              </a:rPr>
              <a:t>2</a:t>
            </a:r>
            <a:r>
              <a:rPr lang="en-US" sz="2000" b="1" dirty="0">
                <a:sym typeface="Wingdings" pitchFamily="2" charset="2"/>
              </a:rPr>
              <a:t>SO</a:t>
            </a:r>
            <a:r>
              <a:rPr lang="en-US" sz="2000" b="1" baseline="-25000" dirty="0">
                <a:sym typeface="Wingdings" pitchFamily="2" charset="2"/>
              </a:rPr>
              <a:t>4</a:t>
            </a:r>
            <a:r>
              <a:rPr lang="en-US" sz="2000" b="1" dirty="0">
                <a:sym typeface="Wingdings" pitchFamily="2" charset="2"/>
              </a:rPr>
              <a:t>  5Fe</a:t>
            </a:r>
            <a:r>
              <a:rPr lang="en-US" sz="2000" b="1" baseline="-25000" dirty="0">
                <a:sym typeface="Wingdings" pitchFamily="2" charset="2"/>
              </a:rPr>
              <a:t>2</a:t>
            </a:r>
            <a:r>
              <a:rPr lang="en-US" sz="2000" b="1" dirty="0">
                <a:sym typeface="Wingdings" pitchFamily="2" charset="2"/>
              </a:rPr>
              <a:t>(SO</a:t>
            </a:r>
            <a:r>
              <a:rPr lang="en-US" sz="2000" b="1" baseline="-25000" dirty="0">
                <a:sym typeface="Wingdings" pitchFamily="2" charset="2"/>
              </a:rPr>
              <a:t>4</a:t>
            </a:r>
            <a:r>
              <a:rPr lang="en-US" sz="2000" b="1" dirty="0">
                <a:sym typeface="Wingdings" pitchFamily="2" charset="2"/>
              </a:rPr>
              <a:t>)</a:t>
            </a:r>
            <a:r>
              <a:rPr lang="en-US" sz="2000" b="1" baseline="-25000" dirty="0">
                <a:sym typeface="Wingdings" pitchFamily="2" charset="2"/>
              </a:rPr>
              <a:t>3</a:t>
            </a:r>
            <a:r>
              <a:rPr lang="en-US" sz="2000" b="1" dirty="0">
                <a:sym typeface="Wingdings" pitchFamily="2" charset="2"/>
              </a:rPr>
              <a:t> + 2MnSO</a:t>
            </a:r>
            <a:r>
              <a:rPr lang="en-US" sz="2000" b="1" baseline="-25000" dirty="0">
                <a:sym typeface="Wingdings" pitchFamily="2" charset="2"/>
              </a:rPr>
              <a:t>4</a:t>
            </a:r>
            <a:r>
              <a:rPr lang="en-US" sz="2000" b="1" dirty="0">
                <a:sym typeface="Wingdings" pitchFamily="2" charset="2"/>
              </a:rPr>
              <a:t> + K</a:t>
            </a:r>
            <a:r>
              <a:rPr lang="en-US" sz="2000" b="1" baseline="-25000" dirty="0">
                <a:sym typeface="Wingdings" pitchFamily="2" charset="2"/>
              </a:rPr>
              <a:t>2</a:t>
            </a:r>
            <a:r>
              <a:rPr lang="en-US" sz="2000" b="1" dirty="0">
                <a:sym typeface="Wingdings" pitchFamily="2" charset="2"/>
              </a:rPr>
              <a:t>SO</a:t>
            </a:r>
            <a:r>
              <a:rPr lang="en-US" sz="2000" b="1" baseline="-25000" dirty="0">
                <a:sym typeface="Wingdings" pitchFamily="2" charset="2"/>
              </a:rPr>
              <a:t>4</a:t>
            </a:r>
            <a:r>
              <a:rPr lang="en-US" sz="2000" b="1" dirty="0">
                <a:sym typeface="Wingdings" pitchFamily="2" charset="2"/>
              </a:rPr>
              <a:t> + 8H</a:t>
            </a:r>
            <a:r>
              <a:rPr lang="en-US" sz="2000" b="1" baseline="-25000" dirty="0">
                <a:sym typeface="Wingdings" pitchFamily="2" charset="2"/>
              </a:rPr>
              <a:t>2</a:t>
            </a:r>
            <a:r>
              <a:rPr lang="en-US" sz="2000" b="1" dirty="0">
                <a:sym typeface="Wingdings" pitchFamily="2" charset="2"/>
              </a:rPr>
              <a:t>O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sz="2000" b="1" baseline="-25000" dirty="0">
              <a:sym typeface="Wingdings" pitchFamily="2" charset="2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7B3A7F95-20C2-4724-AFD6-0654354E0B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What is an oxidation-reduction reaction?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BB5D8319-0D86-4936-BAAD-7F80C56AC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Oxidation-reduction (REDOX) reactions involve a transfer of electrons.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500" b="1"/>
              <a:t>O</a:t>
            </a:r>
            <a:r>
              <a:rPr lang="en-US"/>
              <a:t>xidation </a:t>
            </a:r>
            <a:r>
              <a:rPr lang="en-US" sz="3500" b="1"/>
              <a:t>I</a:t>
            </a:r>
            <a:r>
              <a:rPr lang="en-US"/>
              <a:t>s the </a:t>
            </a:r>
            <a:r>
              <a:rPr lang="en-US" sz="3500" b="1"/>
              <a:t>L</a:t>
            </a:r>
            <a:r>
              <a:rPr lang="en-US"/>
              <a:t>oss of electrons (OIL)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500" b="1"/>
              <a:t>R</a:t>
            </a:r>
            <a:r>
              <a:rPr lang="en-US"/>
              <a:t>eduction </a:t>
            </a:r>
            <a:r>
              <a:rPr lang="en-US" sz="3500" b="1"/>
              <a:t>I</a:t>
            </a:r>
            <a:r>
              <a:rPr lang="en-US"/>
              <a:t>s the </a:t>
            </a:r>
            <a:r>
              <a:rPr lang="en-US" sz="3500" b="1"/>
              <a:t>G</a:t>
            </a:r>
            <a:r>
              <a:rPr lang="en-US"/>
              <a:t>ain of electrons (RIG)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Understanding redox rxns means understanding oxidation numbers (states)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600">
                <a:hlinkClick r:id="rId2"/>
              </a:rPr>
              <a:t>http://www.youtube.com/watch?v=e6Xxz-VBE6s&amp;feature=PlayList&amp;p=8AC705BA55876EB4&amp;playnext_from=PL&amp;playnext=1&amp;index=25</a:t>
            </a:r>
            <a:endParaRPr lang="en-US" sz="1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xmlns="" id="{678C5EB1-1FBF-45F3-A993-388BDB9F56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How do I figure out the oxidation number?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xmlns="" id="{6E430181-8553-441A-B326-4AC6E5A313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/>
              <a:t>The oxidation # of any uncombined element = 0. (that means it’s by itself!)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/>
              <a:t>The oxidation # of a monatomic ion equals the charge on the ion.  (Cl</a:t>
            </a:r>
            <a:r>
              <a:rPr lang="en-US" baseline="30000"/>
              <a:t>-1</a:t>
            </a:r>
            <a:r>
              <a:rPr lang="en-US"/>
              <a:t> = -1)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/>
              <a:t>The more electronegative element in a binary compound is assigned the # = to the charge it would have as an ion. 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/>
              <a:t>The oxidation number of fluorine in a compound is always -1.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xmlns="" id="{3F61C4B6-B774-43AA-8967-ED5DDD2CA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How do I figure out the oxidation number?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xmlns="" id="{27ACDDB0-5D6E-4129-AD32-A06A65071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307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5"/>
              <a:defRPr/>
            </a:pPr>
            <a:r>
              <a:rPr lang="en-US" sz="2400"/>
              <a:t>Oxygen has an oxidation # of -2 unless it’s combined with F when it is +2, or it is in a peroxide, such as H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2</a:t>
            </a:r>
            <a:r>
              <a:rPr lang="en-US" sz="2400"/>
              <a:t>, when it is -1.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5"/>
              <a:defRPr/>
            </a:pPr>
            <a:r>
              <a:rPr lang="en-US" sz="2400"/>
              <a:t>The oxidation state of hydrogen in most of its compounds is +1, unless its combined with a metal, then it’s -1. 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5"/>
              <a:defRPr/>
            </a:pPr>
            <a:r>
              <a:rPr lang="en-US" sz="2400"/>
              <a:t>Group 1, 2, and aluminum have oxidation numbers of +1, +2, and +3 respectively.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5"/>
              <a:defRPr/>
            </a:pPr>
            <a:r>
              <a:rPr lang="en-US" sz="2400"/>
              <a:t>The sum of the oxidation numbers of all atoms in a neutral compound = 0.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5"/>
              <a:defRPr/>
            </a:pPr>
            <a:r>
              <a:rPr lang="en-US" sz="2400"/>
              <a:t>The sum of the oxidation numbers of all atoms in a polyatomic ion equals the charge of the ion. 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800">
                <a:hlinkClick r:id="rId2"/>
              </a:rPr>
              <a:t>http://www.youtube.com/watch?v=SjN49XnpcDc&amp;feature=related</a:t>
            </a:r>
            <a:endParaRPr lang="en-US" sz="1800"/>
          </a:p>
          <a:p>
            <a:pPr marL="609600" indent="-60960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xmlns="" id="{242EEF45-5464-4CD9-B7C8-03F073A6B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Oxidation   Reduction</a:t>
            </a:r>
            <a:br>
              <a:rPr lang="en-US" sz="4000"/>
            </a:br>
            <a:r>
              <a:rPr lang="en-US" sz="4000"/>
              <a:t>By definition…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xmlns="" id="{8B89EC5E-F613-4866-AD7C-A5902FE67B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Oxidation=reactions in which the atoms or ions of an element experience an increase in oxidation state.  (gain in oxidation state = loss of e</a:t>
            </a:r>
            <a:r>
              <a:rPr lang="en-US" sz="2800" baseline="30000"/>
              <a:t>-</a:t>
            </a:r>
            <a:r>
              <a:rPr lang="en-US" sz="2800"/>
              <a:t>)</a:t>
            </a:r>
          </a:p>
          <a:p>
            <a:pPr eaLnBrk="1" hangingPunct="1">
              <a:defRPr/>
            </a:pPr>
            <a:r>
              <a:rPr lang="en-US" sz="2800"/>
              <a:t>Reduction=reactions in which the oxidation state of an element decreases. (loss in oxidation state=gain of e</a:t>
            </a:r>
            <a:r>
              <a:rPr lang="en-US" sz="2800" baseline="30000"/>
              <a:t>-</a:t>
            </a:r>
            <a:r>
              <a:rPr lang="en-US" sz="2800"/>
              <a:t>)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1600">
                <a:hlinkClick r:id="rId2"/>
              </a:rPr>
              <a:t>http://www.youtube.com/watch?v=a6RR4kPsnlE&amp;NR=1</a:t>
            </a:r>
            <a:endParaRPr lang="en-US" sz="160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1600">
                <a:hlinkClick r:id="rId3"/>
              </a:rPr>
              <a:t>http://www.youtube.com/watch?v=FTXVPrpN3Z4&amp;feature=related</a:t>
            </a:r>
            <a:endParaRPr lang="en-US" sz="160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sz="160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2Na(s) + Cl</a:t>
            </a:r>
            <a:r>
              <a:rPr lang="en-US" sz="2800" b="1" baseline="-2500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(g) </a:t>
            </a: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 2NaCl(s)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Oxidation       Na  Na</a:t>
            </a:r>
            <a:r>
              <a:rPr lang="en-US" sz="28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+1</a:t>
            </a: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+ e</a:t>
            </a:r>
            <a:r>
              <a:rPr lang="en-US" sz="28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-</a:t>
            </a:r>
            <a:endParaRPr lang="en-US" sz="2800" b="1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  <a:sym typeface="Wingdings" pitchFamily="2" charset="2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Reduction       Cl</a:t>
            </a:r>
            <a:r>
              <a:rPr lang="en-US" sz="2800" b="1" baseline="-2500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2</a:t>
            </a: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+ 2e</a:t>
            </a:r>
            <a:r>
              <a:rPr lang="en-US" sz="28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-</a:t>
            </a: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 2Cl</a:t>
            </a:r>
            <a:r>
              <a:rPr lang="en-US" sz="2800" b="1" baseline="3000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xmlns="" id="{272489D0-2AA0-434A-ADBD-AABE28707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Redox Rxns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xmlns="" id="{D84F161B-16AA-4D5D-836F-7A07EDBF27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Oxidation and reduction occur simultaneously (together at the same time).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The part of the reaction involving oxidation or reduction alone is called a half reaction.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The overall equation for redox is the sum of the two half-reactions.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Just like in net ionic…likes cancel.  </a:t>
            </a:r>
            <a:r>
              <a:rPr lang="en-US">
                <a:sym typeface="Wingdings" pitchFamily="2" charset="2"/>
              </a:rPr>
              <a:t>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>
                <a:hlinkClick r:id="rId2"/>
              </a:rPr>
              <a:t>http://www.youtube.com/watch?v=rYTXxR0Oxm8&amp;feature=related</a:t>
            </a:r>
            <a:endParaRPr lang="en-US" sz="2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xmlns="" id="{19A06AE3-DA14-4266-A6A6-68CC40B8A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EXAMPLE:</a:t>
            </a:r>
            <a:br>
              <a:rPr lang="en-US" dirty="0"/>
            </a:b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xmlns="" id="{8CBE8132-9AB6-4793-BC26-585AD60B4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307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000" b="1" dirty="0">
                <a:sym typeface="Wingdings" pitchFamily="2" charset="2"/>
              </a:rPr>
              <a:t>FeSO</a:t>
            </a:r>
            <a:r>
              <a:rPr lang="en-US" sz="4000" b="1" baseline="-25000" dirty="0">
                <a:sym typeface="Wingdings" pitchFamily="2" charset="2"/>
              </a:rPr>
              <a:t>4</a:t>
            </a:r>
            <a:r>
              <a:rPr lang="en-US" sz="4000" b="1" dirty="0">
                <a:sym typeface="Wingdings" pitchFamily="2" charset="2"/>
              </a:rPr>
              <a:t> + KMnO</a:t>
            </a:r>
            <a:r>
              <a:rPr lang="en-US" sz="4000" b="1" baseline="-25000" dirty="0">
                <a:sym typeface="Wingdings" pitchFamily="2" charset="2"/>
              </a:rPr>
              <a:t>4</a:t>
            </a:r>
            <a:r>
              <a:rPr lang="en-US" sz="4000" b="1" dirty="0">
                <a:sym typeface="Wingdings" pitchFamily="2" charset="2"/>
              </a:rPr>
              <a:t> + H</a:t>
            </a:r>
            <a:r>
              <a:rPr lang="en-US" sz="4000" b="1" baseline="-25000" dirty="0">
                <a:sym typeface="Wingdings" pitchFamily="2" charset="2"/>
              </a:rPr>
              <a:t>2</a:t>
            </a:r>
            <a:r>
              <a:rPr lang="en-US" sz="4000" b="1" dirty="0">
                <a:sym typeface="Wingdings" pitchFamily="2" charset="2"/>
              </a:rPr>
              <a:t>SO</a:t>
            </a:r>
            <a:r>
              <a:rPr lang="en-US" sz="4000" b="1" baseline="-25000" dirty="0">
                <a:sym typeface="Wingdings" pitchFamily="2" charset="2"/>
              </a:rPr>
              <a:t>4</a:t>
            </a:r>
            <a:r>
              <a:rPr lang="en-US" sz="4000" b="1" dirty="0">
                <a:sym typeface="Wingdings" pitchFamily="2" charset="2"/>
              </a:rPr>
              <a:t> 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000" b="1" dirty="0">
                <a:sym typeface="Wingdings" pitchFamily="2" charset="2"/>
              </a:rPr>
              <a:t>Fe</a:t>
            </a:r>
            <a:r>
              <a:rPr lang="en-US" sz="4000" b="1" baseline="-25000" dirty="0">
                <a:sym typeface="Wingdings" pitchFamily="2" charset="2"/>
              </a:rPr>
              <a:t>2</a:t>
            </a:r>
            <a:r>
              <a:rPr lang="en-US" sz="4000" b="1" dirty="0">
                <a:sym typeface="Wingdings" pitchFamily="2" charset="2"/>
              </a:rPr>
              <a:t>(SO</a:t>
            </a:r>
            <a:r>
              <a:rPr lang="en-US" sz="4000" b="1" baseline="-25000" dirty="0">
                <a:sym typeface="Wingdings" pitchFamily="2" charset="2"/>
              </a:rPr>
              <a:t>4</a:t>
            </a:r>
            <a:r>
              <a:rPr lang="en-US" sz="4000" b="1" dirty="0">
                <a:sym typeface="Wingdings" pitchFamily="2" charset="2"/>
              </a:rPr>
              <a:t>)</a:t>
            </a:r>
            <a:r>
              <a:rPr lang="en-US" sz="4000" b="1" baseline="-25000" dirty="0">
                <a:sym typeface="Wingdings" pitchFamily="2" charset="2"/>
              </a:rPr>
              <a:t>3</a:t>
            </a:r>
            <a:r>
              <a:rPr lang="en-US" sz="4000" b="1" dirty="0">
                <a:sym typeface="Wingdings" pitchFamily="2" charset="2"/>
              </a:rPr>
              <a:t> + MnSO</a:t>
            </a:r>
            <a:r>
              <a:rPr lang="en-US" sz="4000" b="1" baseline="-25000" dirty="0">
                <a:sym typeface="Wingdings" pitchFamily="2" charset="2"/>
              </a:rPr>
              <a:t>4</a:t>
            </a:r>
            <a:r>
              <a:rPr lang="en-US" sz="4000" b="1" dirty="0">
                <a:sym typeface="Wingdings" pitchFamily="2" charset="2"/>
              </a:rPr>
              <a:t> + K</a:t>
            </a:r>
            <a:r>
              <a:rPr lang="en-US" sz="4000" b="1" baseline="-25000" dirty="0">
                <a:sym typeface="Wingdings" pitchFamily="2" charset="2"/>
              </a:rPr>
              <a:t>2</a:t>
            </a:r>
            <a:r>
              <a:rPr lang="en-US" sz="4000" b="1" dirty="0">
                <a:sym typeface="Wingdings" pitchFamily="2" charset="2"/>
              </a:rPr>
              <a:t>SO</a:t>
            </a:r>
            <a:r>
              <a:rPr lang="en-US" sz="4000" b="1" baseline="-25000" dirty="0">
                <a:sym typeface="Wingdings" pitchFamily="2" charset="2"/>
              </a:rPr>
              <a:t>4</a:t>
            </a:r>
            <a:r>
              <a:rPr lang="en-US" sz="4000" b="1" dirty="0">
                <a:sym typeface="Wingdings" pitchFamily="2" charset="2"/>
              </a:rPr>
              <a:t> + H</a:t>
            </a:r>
            <a:r>
              <a:rPr lang="en-US" sz="4000" b="1" baseline="-25000" dirty="0">
                <a:sym typeface="Wingdings" pitchFamily="2" charset="2"/>
              </a:rPr>
              <a:t>2</a:t>
            </a:r>
            <a:r>
              <a:rPr lang="en-US" sz="4000" b="1" dirty="0">
                <a:sym typeface="Wingdings" pitchFamily="2" charset="2"/>
              </a:rPr>
              <a:t>O</a:t>
            </a:r>
          </a:p>
          <a:p>
            <a:pPr algn="ctr" eaLnBrk="1" hangingPunct="1">
              <a:lnSpc>
                <a:spcPct val="80000"/>
              </a:lnSpc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sym typeface="Wingdings" pitchFamily="2" charset="2"/>
            </a:endParaRPr>
          </a:p>
          <a:p>
            <a:pPr algn="ctr" eaLnBrk="1" hangingPunct="1">
              <a:lnSpc>
                <a:spcPct val="80000"/>
              </a:lnSpc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sym typeface="Wingdings" pitchFamily="2" charset="2"/>
            </a:endParaRPr>
          </a:p>
          <a:p>
            <a:pPr algn="ctr" eaLnBrk="1" hangingPunct="1">
              <a:lnSpc>
                <a:spcPct val="80000"/>
              </a:lnSpc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r>
              <a:rPr lang="en-US" sz="2400" dirty="0">
                <a:solidFill>
                  <a:srgbClr val="FFFFFF"/>
                </a:solidFill>
                <a:sym typeface="Wingdings" pitchFamily="2" charset="2"/>
              </a:rPr>
              <a:t>K</a:t>
            </a:r>
            <a:r>
              <a:rPr lang="en-US" sz="2400" baseline="30000" dirty="0">
                <a:solidFill>
                  <a:srgbClr val="FFFFFF"/>
                </a:solidFill>
                <a:sym typeface="Wingdings" pitchFamily="2" charset="2"/>
              </a:rPr>
              <a:t>+</a:t>
            </a:r>
            <a:r>
              <a:rPr lang="en-US" sz="2400" dirty="0">
                <a:solidFill>
                  <a:srgbClr val="FFFFFF"/>
                </a:solidFill>
                <a:sym typeface="Wingdings" pitchFamily="2" charset="2"/>
              </a:rPr>
              <a:t> + MnO</a:t>
            </a:r>
            <a:r>
              <a:rPr lang="en-US" sz="2400" baseline="-25000" dirty="0">
                <a:solidFill>
                  <a:srgbClr val="FFFFFF"/>
                </a:solidFill>
                <a:sym typeface="Wingdings" pitchFamily="2" charset="2"/>
              </a:rPr>
              <a:t>4</a:t>
            </a:r>
            <a:r>
              <a:rPr lang="en-US" sz="2400" baseline="30000" dirty="0">
                <a:solidFill>
                  <a:srgbClr val="FFFFFF"/>
                </a:solidFill>
                <a:sym typeface="Wingdings" pitchFamily="2" charset="2"/>
              </a:rPr>
              <a:t>-</a:t>
            </a:r>
            <a:r>
              <a:rPr lang="en-US" sz="2400" dirty="0">
                <a:solidFill>
                  <a:srgbClr val="FFFFFF"/>
                </a:solidFill>
                <a:sym typeface="Wingdings" pitchFamily="2" charset="2"/>
              </a:rPr>
              <a:t> + Fe</a:t>
            </a:r>
            <a:r>
              <a:rPr lang="en-US" sz="2400" baseline="30000" dirty="0">
                <a:solidFill>
                  <a:srgbClr val="FFFFFF"/>
                </a:solidFill>
                <a:sym typeface="Wingdings" pitchFamily="2" charset="2"/>
              </a:rPr>
              <a:t>+2</a:t>
            </a:r>
            <a:r>
              <a:rPr lang="en-US" sz="2400" dirty="0">
                <a:solidFill>
                  <a:srgbClr val="FFFFFF"/>
                </a:solidFill>
                <a:sym typeface="Wingdings" pitchFamily="2" charset="2"/>
              </a:rPr>
              <a:t> + SO</a:t>
            </a:r>
            <a:r>
              <a:rPr lang="en-US" sz="2400" baseline="-25000" dirty="0">
                <a:solidFill>
                  <a:srgbClr val="FFFFFF"/>
                </a:solidFill>
                <a:sym typeface="Wingdings" pitchFamily="2" charset="2"/>
              </a:rPr>
              <a:t>4</a:t>
            </a:r>
            <a:r>
              <a:rPr lang="en-US" sz="2400" baseline="30000" dirty="0">
                <a:solidFill>
                  <a:srgbClr val="FFFFFF"/>
                </a:solidFill>
                <a:sym typeface="Wingdings" pitchFamily="2" charset="2"/>
              </a:rPr>
              <a:t>-2</a:t>
            </a:r>
            <a:r>
              <a:rPr lang="en-US" sz="2400" dirty="0">
                <a:solidFill>
                  <a:srgbClr val="FFFFFF"/>
                </a:solidFill>
                <a:sym typeface="Wingdings" pitchFamily="2" charset="2"/>
              </a:rPr>
              <a:t> + 2H</a:t>
            </a:r>
            <a:r>
              <a:rPr lang="en-US" sz="2400" baseline="30000" dirty="0">
                <a:solidFill>
                  <a:srgbClr val="FFFFFF"/>
                </a:solidFill>
                <a:sym typeface="Wingdings" pitchFamily="2" charset="2"/>
              </a:rPr>
              <a:t>+</a:t>
            </a:r>
            <a:r>
              <a:rPr lang="en-US" sz="2400" dirty="0">
                <a:solidFill>
                  <a:srgbClr val="FFFFFF"/>
                </a:solidFill>
                <a:sym typeface="Wingdings" pitchFamily="2" charset="2"/>
              </a:rPr>
              <a:t> + SO</a:t>
            </a:r>
            <a:r>
              <a:rPr lang="en-US" sz="2400" baseline="-25000" dirty="0">
                <a:solidFill>
                  <a:srgbClr val="FFFFFF"/>
                </a:solidFill>
                <a:sym typeface="Wingdings" pitchFamily="2" charset="2"/>
              </a:rPr>
              <a:t>4</a:t>
            </a:r>
            <a:r>
              <a:rPr lang="en-US" sz="2400" baseline="30000" dirty="0">
                <a:solidFill>
                  <a:srgbClr val="FFFFFF"/>
                </a:solidFill>
                <a:sym typeface="Wingdings" pitchFamily="2" charset="2"/>
              </a:rPr>
              <a:t>-2</a:t>
            </a:r>
            <a:r>
              <a:rPr lang="en-US" sz="2400" dirty="0">
                <a:solidFill>
                  <a:srgbClr val="FFFFFF"/>
                </a:solidFill>
                <a:sym typeface="Wingdings" pitchFamily="2" charset="2"/>
              </a:rPr>
              <a:t>  Fe</a:t>
            </a:r>
            <a:r>
              <a:rPr lang="en-US" sz="2400" baseline="30000" dirty="0">
                <a:solidFill>
                  <a:srgbClr val="FFFFFF"/>
                </a:solidFill>
                <a:sym typeface="Wingdings" pitchFamily="2" charset="2"/>
              </a:rPr>
              <a:t>+3</a:t>
            </a:r>
            <a:r>
              <a:rPr lang="en-US" sz="2400" dirty="0">
                <a:solidFill>
                  <a:srgbClr val="FFFFFF"/>
                </a:solidFill>
                <a:sym typeface="Wingdings" pitchFamily="2" charset="2"/>
              </a:rPr>
              <a:t> + 3SO</a:t>
            </a:r>
            <a:r>
              <a:rPr lang="en-US" sz="2400" baseline="-25000" dirty="0">
                <a:solidFill>
                  <a:srgbClr val="FFFFFF"/>
                </a:solidFill>
                <a:sym typeface="Wingdings" pitchFamily="2" charset="2"/>
              </a:rPr>
              <a:t>4</a:t>
            </a:r>
            <a:r>
              <a:rPr lang="en-US" sz="2400" baseline="30000" dirty="0">
                <a:solidFill>
                  <a:srgbClr val="FFFFFF"/>
                </a:solidFill>
                <a:sym typeface="Wingdings" pitchFamily="2" charset="2"/>
              </a:rPr>
              <a:t>-2</a:t>
            </a:r>
            <a:r>
              <a:rPr lang="en-US" sz="2400" dirty="0">
                <a:solidFill>
                  <a:srgbClr val="FFFFFF"/>
                </a:solidFill>
                <a:sym typeface="Wingdings" pitchFamily="2" charset="2"/>
              </a:rPr>
              <a:t> + Mn</a:t>
            </a:r>
            <a:r>
              <a:rPr lang="en-US" sz="2400" baseline="30000" dirty="0">
                <a:solidFill>
                  <a:srgbClr val="FFFFFF"/>
                </a:solidFill>
                <a:sym typeface="Wingdings" pitchFamily="2" charset="2"/>
              </a:rPr>
              <a:t>+2</a:t>
            </a:r>
            <a:r>
              <a:rPr lang="en-US" sz="2400" dirty="0">
                <a:solidFill>
                  <a:srgbClr val="FFFFFF"/>
                </a:solidFill>
                <a:sym typeface="Wingdings" pitchFamily="2" charset="2"/>
              </a:rPr>
              <a:t> + SO</a:t>
            </a:r>
            <a:r>
              <a:rPr lang="en-US" sz="2400" baseline="-25000" dirty="0">
                <a:solidFill>
                  <a:srgbClr val="FFFFFF"/>
                </a:solidFill>
                <a:sym typeface="Wingdings" pitchFamily="2" charset="2"/>
              </a:rPr>
              <a:t>4</a:t>
            </a:r>
            <a:r>
              <a:rPr lang="en-US" sz="2400" baseline="30000" dirty="0">
                <a:solidFill>
                  <a:srgbClr val="FFFFFF"/>
                </a:solidFill>
                <a:sym typeface="Wingdings" pitchFamily="2" charset="2"/>
              </a:rPr>
              <a:t>-2</a:t>
            </a:r>
            <a:r>
              <a:rPr lang="en-US" sz="2400" dirty="0">
                <a:solidFill>
                  <a:srgbClr val="FFFFFF"/>
                </a:solidFill>
                <a:sym typeface="Wingdings" pitchFamily="2" charset="2"/>
              </a:rPr>
              <a:t> + 2K</a:t>
            </a:r>
            <a:r>
              <a:rPr lang="en-US" sz="2400" baseline="30000" dirty="0">
                <a:solidFill>
                  <a:srgbClr val="FFFFFF"/>
                </a:solidFill>
                <a:sym typeface="Wingdings" pitchFamily="2" charset="2"/>
              </a:rPr>
              <a:t>+</a:t>
            </a:r>
            <a:r>
              <a:rPr lang="en-US" sz="2400" dirty="0">
                <a:solidFill>
                  <a:srgbClr val="FFFFFF"/>
                </a:solidFill>
                <a:sym typeface="Wingdings" pitchFamily="2" charset="2"/>
              </a:rPr>
              <a:t> + SO</a:t>
            </a:r>
            <a:r>
              <a:rPr lang="en-US" sz="2400" baseline="-25000" dirty="0">
                <a:solidFill>
                  <a:srgbClr val="FFFFFF"/>
                </a:solidFill>
                <a:sym typeface="Wingdings" pitchFamily="2" charset="2"/>
              </a:rPr>
              <a:t>4</a:t>
            </a:r>
            <a:r>
              <a:rPr lang="en-US" sz="2400" baseline="30000" dirty="0">
                <a:solidFill>
                  <a:srgbClr val="FFFFFF"/>
                </a:solidFill>
                <a:sym typeface="Wingdings" pitchFamily="2" charset="2"/>
              </a:rPr>
              <a:t>-2</a:t>
            </a:r>
            <a:r>
              <a:rPr lang="en-US" sz="2400" dirty="0">
                <a:solidFill>
                  <a:srgbClr val="FFFFFF"/>
                </a:solidFill>
                <a:sym typeface="Wingdings" pitchFamily="2" charset="2"/>
              </a:rPr>
              <a:t> + H</a:t>
            </a:r>
            <a:r>
              <a:rPr lang="en-US" sz="2400" baseline="-25000" dirty="0">
                <a:solidFill>
                  <a:srgbClr val="FFFFFF"/>
                </a:solidFill>
                <a:sym typeface="Wingdings" pitchFamily="2" charset="2"/>
              </a:rPr>
              <a:t>2</a:t>
            </a:r>
            <a:r>
              <a:rPr lang="en-US" sz="2400" dirty="0">
                <a:solidFill>
                  <a:srgbClr val="FFFFFF"/>
                </a:solidFill>
                <a:sym typeface="Wingdings" pitchFamily="2" charset="2"/>
              </a:rPr>
              <a:t>O</a:t>
            </a:r>
          </a:p>
          <a:p>
            <a:pPr algn="ctr" eaLnBrk="1" hangingPunct="1">
              <a:lnSpc>
                <a:spcPct val="80000"/>
              </a:lnSpc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endParaRPr lang="en-US" sz="2400" dirty="0">
              <a:solidFill>
                <a:srgbClr val="FFFFFF"/>
              </a:solidFill>
              <a:sym typeface="Wingdings" pitchFamily="2" charset="2"/>
            </a:endParaRPr>
          </a:p>
          <a:p>
            <a:pPr algn="ctr" eaLnBrk="1" hangingPunct="1">
              <a:lnSpc>
                <a:spcPct val="80000"/>
              </a:lnSpc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r>
              <a:rPr lang="en-US" sz="2400" dirty="0">
                <a:solidFill>
                  <a:srgbClr val="FFFFFF"/>
                </a:solidFill>
                <a:sym typeface="Wingdings" pitchFamily="2" charset="2"/>
              </a:rPr>
              <a:t>Mark out the spectator ions and you’re left with…</a:t>
            </a:r>
          </a:p>
          <a:p>
            <a:pPr algn="ctr" eaLnBrk="1" hangingPunct="1">
              <a:lnSpc>
                <a:spcPct val="80000"/>
              </a:lnSpc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rgbClr val="FFFFFF"/>
                </a:solidFill>
                <a:sym typeface="Wingdings" pitchFamily="2" charset="2"/>
              </a:rPr>
              <a:t>MnO</a:t>
            </a:r>
            <a:r>
              <a:rPr lang="en-US" b="1" baseline="-25000" dirty="0">
                <a:solidFill>
                  <a:srgbClr val="FFFFFF"/>
                </a:solidFill>
                <a:sym typeface="Wingdings" pitchFamily="2" charset="2"/>
              </a:rPr>
              <a:t>4</a:t>
            </a:r>
            <a:r>
              <a:rPr lang="en-US" b="1" baseline="30000" dirty="0">
                <a:solidFill>
                  <a:srgbClr val="FFFFFF"/>
                </a:solidFill>
                <a:sym typeface="Wingdings" pitchFamily="2" charset="2"/>
              </a:rPr>
              <a:t>-</a:t>
            </a:r>
            <a:r>
              <a:rPr lang="en-US" b="1" dirty="0">
                <a:solidFill>
                  <a:srgbClr val="FFFFFF"/>
                </a:solidFill>
                <a:sym typeface="Wingdings" pitchFamily="2" charset="2"/>
              </a:rPr>
              <a:t> + Fe</a:t>
            </a:r>
            <a:r>
              <a:rPr lang="en-US" b="1" baseline="30000" dirty="0">
                <a:solidFill>
                  <a:srgbClr val="FFFFFF"/>
                </a:solidFill>
                <a:sym typeface="Wingdings" pitchFamily="2" charset="2"/>
              </a:rPr>
              <a:t>+2</a:t>
            </a:r>
            <a:r>
              <a:rPr lang="en-US" b="1" dirty="0">
                <a:solidFill>
                  <a:srgbClr val="FFFFFF"/>
                </a:solidFill>
                <a:sym typeface="Wingdings" pitchFamily="2" charset="2"/>
              </a:rPr>
              <a:t>  Fe</a:t>
            </a:r>
            <a:r>
              <a:rPr lang="en-US" b="1" baseline="30000" dirty="0">
                <a:solidFill>
                  <a:srgbClr val="FFFFFF"/>
                </a:solidFill>
                <a:sym typeface="Wingdings" pitchFamily="2" charset="2"/>
              </a:rPr>
              <a:t>+3 </a:t>
            </a:r>
            <a:r>
              <a:rPr lang="en-US" b="1" dirty="0">
                <a:solidFill>
                  <a:srgbClr val="FFFFFF"/>
                </a:solidFill>
                <a:sym typeface="Wingdings" pitchFamily="2" charset="2"/>
              </a:rPr>
              <a:t>+ Mn</a:t>
            </a:r>
            <a:r>
              <a:rPr lang="en-US" b="1" baseline="30000" dirty="0">
                <a:solidFill>
                  <a:srgbClr val="FFFFFF"/>
                </a:solidFill>
                <a:sym typeface="Wingdings" pitchFamily="2" charset="2"/>
              </a:rPr>
              <a:t>+2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sz="4000" b="1" dirty="0">
              <a:sym typeface="Wingdings" pitchFamily="2" charset="2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xmlns="" id="{F580A2D5-512A-4D0C-9315-59FE63539F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EXAMPLE:</a:t>
            </a:r>
            <a:br>
              <a:rPr lang="en-US" dirty="0"/>
            </a:b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xmlns="" id="{BE2A2118-C69D-4DB4-A4D3-EE6B9553A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307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000" b="1" dirty="0">
                <a:sym typeface="Wingdings" pitchFamily="2" charset="2"/>
              </a:rPr>
              <a:t>FeSO</a:t>
            </a:r>
            <a:r>
              <a:rPr lang="en-US" sz="4000" b="1" baseline="-25000" dirty="0">
                <a:sym typeface="Wingdings" pitchFamily="2" charset="2"/>
              </a:rPr>
              <a:t>4</a:t>
            </a:r>
            <a:r>
              <a:rPr lang="en-US" sz="4000" b="1" dirty="0">
                <a:sym typeface="Wingdings" pitchFamily="2" charset="2"/>
              </a:rPr>
              <a:t> + KMnO</a:t>
            </a:r>
            <a:r>
              <a:rPr lang="en-US" sz="4000" b="1" baseline="-25000" dirty="0">
                <a:sym typeface="Wingdings" pitchFamily="2" charset="2"/>
              </a:rPr>
              <a:t>4</a:t>
            </a:r>
            <a:r>
              <a:rPr lang="en-US" sz="4000" b="1" dirty="0">
                <a:sym typeface="Wingdings" pitchFamily="2" charset="2"/>
              </a:rPr>
              <a:t> + H</a:t>
            </a:r>
            <a:r>
              <a:rPr lang="en-US" sz="4000" b="1" baseline="-25000" dirty="0">
                <a:sym typeface="Wingdings" pitchFamily="2" charset="2"/>
              </a:rPr>
              <a:t>2</a:t>
            </a:r>
            <a:r>
              <a:rPr lang="en-US" sz="4000" b="1" dirty="0">
                <a:sym typeface="Wingdings" pitchFamily="2" charset="2"/>
              </a:rPr>
              <a:t>SO</a:t>
            </a:r>
            <a:r>
              <a:rPr lang="en-US" sz="4000" b="1" baseline="-25000" dirty="0">
                <a:sym typeface="Wingdings" pitchFamily="2" charset="2"/>
              </a:rPr>
              <a:t>4</a:t>
            </a:r>
            <a:r>
              <a:rPr lang="en-US" sz="4000" b="1" dirty="0">
                <a:sym typeface="Wingdings" pitchFamily="2" charset="2"/>
              </a:rPr>
              <a:t> 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000" b="1" dirty="0">
                <a:sym typeface="Wingdings" pitchFamily="2" charset="2"/>
              </a:rPr>
              <a:t>Fe</a:t>
            </a:r>
            <a:r>
              <a:rPr lang="en-US" sz="4000" b="1" baseline="-25000" dirty="0">
                <a:sym typeface="Wingdings" pitchFamily="2" charset="2"/>
              </a:rPr>
              <a:t>2</a:t>
            </a:r>
            <a:r>
              <a:rPr lang="en-US" sz="4000" b="1" dirty="0">
                <a:sym typeface="Wingdings" pitchFamily="2" charset="2"/>
              </a:rPr>
              <a:t>(SO</a:t>
            </a:r>
            <a:r>
              <a:rPr lang="en-US" sz="4000" b="1" baseline="-25000" dirty="0">
                <a:sym typeface="Wingdings" pitchFamily="2" charset="2"/>
              </a:rPr>
              <a:t>4</a:t>
            </a:r>
            <a:r>
              <a:rPr lang="en-US" sz="4000" b="1" dirty="0">
                <a:sym typeface="Wingdings" pitchFamily="2" charset="2"/>
              </a:rPr>
              <a:t>)</a:t>
            </a:r>
            <a:r>
              <a:rPr lang="en-US" sz="4000" b="1" baseline="-25000" dirty="0">
                <a:sym typeface="Wingdings" pitchFamily="2" charset="2"/>
              </a:rPr>
              <a:t>3</a:t>
            </a:r>
            <a:r>
              <a:rPr lang="en-US" sz="4000" b="1" dirty="0">
                <a:sym typeface="Wingdings" pitchFamily="2" charset="2"/>
              </a:rPr>
              <a:t> + MnSO</a:t>
            </a:r>
            <a:r>
              <a:rPr lang="en-US" sz="4000" b="1" baseline="-25000" dirty="0">
                <a:sym typeface="Wingdings" pitchFamily="2" charset="2"/>
              </a:rPr>
              <a:t>4</a:t>
            </a:r>
            <a:r>
              <a:rPr lang="en-US" sz="4000" b="1" dirty="0">
                <a:sym typeface="Wingdings" pitchFamily="2" charset="2"/>
              </a:rPr>
              <a:t> + K</a:t>
            </a:r>
            <a:r>
              <a:rPr lang="en-US" sz="4000" b="1" baseline="-25000" dirty="0">
                <a:sym typeface="Wingdings" pitchFamily="2" charset="2"/>
              </a:rPr>
              <a:t>2</a:t>
            </a:r>
            <a:r>
              <a:rPr lang="en-US" sz="4000" b="1" dirty="0">
                <a:sym typeface="Wingdings" pitchFamily="2" charset="2"/>
              </a:rPr>
              <a:t>SO</a:t>
            </a:r>
            <a:r>
              <a:rPr lang="en-US" sz="4000" b="1" baseline="-25000" dirty="0">
                <a:sym typeface="Wingdings" pitchFamily="2" charset="2"/>
              </a:rPr>
              <a:t>4</a:t>
            </a:r>
            <a:r>
              <a:rPr lang="en-US" sz="4000" b="1" dirty="0">
                <a:sym typeface="Wingdings" pitchFamily="2" charset="2"/>
              </a:rPr>
              <a:t> + H</a:t>
            </a:r>
            <a:r>
              <a:rPr lang="en-US" sz="4000" b="1" baseline="-25000" dirty="0">
                <a:sym typeface="Wingdings" pitchFamily="2" charset="2"/>
              </a:rPr>
              <a:t>2</a:t>
            </a:r>
            <a:r>
              <a:rPr lang="en-US" sz="4000" b="1" dirty="0">
                <a:sym typeface="Wingdings" pitchFamily="2" charset="2"/>
              </a:rPr>
              <a:t>O</a:t>
            </a:r>
          </a:p>
          <a:p>
            <a:pPr algn="ctr" eaLnBrk="1" hangingPunct="1">
              <a:lnSpc>
                <a:spcPct val="80000"/>
              </a:lnSpc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sym typeface="Wingdings" pitchFamily="2" charset="2"/>
            </a:endParaRPr>
          </a:p>
          <a:p>
            <a:pPr algn="ctr" eaLnBrk="1" hangingPunct="1">
              <a:lnSpc>
                <a:spcPct val="80000"/>
              </a:lnSpc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sym typeface="Wingdings" pitchFamily="2" charset="2"/>
            </a:endParaRPr>
          </a:p>
          <a:p>
            <a:pPr algn="ctr" eaLnBrk="1" hangingPunct="1">
              <a:lnSpc>
                <a:spcPct val="80000"/>
              </a:lnSpc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K</a:t>
            </a:r>
            <a:r>
              <a:rPr lang="en-US" sz="2000" baseline="30000" dirty="0">
                <a:solidFill>
                  <a:srgbClr val="FFFFFF"/>
                </a:solidFill>
                <a:sym typeface="Wingdings" pitchFamily="2" charset="2"/>
              </a:rPr>
              <a:t>+</a:t>
            </a: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 + MnO</a:t>
            </a:r>
            <a:r>
              <a:rPr lang="en-US" sz="2000" baseline="-25000" dirty="0">
                <a:solidFill>
                  <a:srgbClr val="FFFFFF"/>
                </a:solidFill>
                <a:sym typeface="Wingdings" pitchFamily="2" charset="2"/>
              </a:rPr>
              <a:t>4</a:t>
            </a:r>
            <a:r>
              <a:rPr lang="en-US" sz="2000" baseline="30000" dirty="0">
                <a:solidFill>
                  <a:srgbClr val="FFFFFF"/>
                </a:solidFill>
                <a:sym typeface="Wingdings" pitchFamily="2" charset="2"/>
              </a:rPr>
              <a:t>-</a:t>
            </a: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 + Fe</a:t>
            </a:r>
            <a:r>
              <a:rPr lang="en-US" sz="2000" baseline="30000" dirty="0">
                <a:solidFill>
                  <a:srgbClr val="FFFFFF"/>
                </a:solidFill>
                <a:sym typeface="Wingdings" pitchFamily="2" charset="2"/>
              </a:rPr>
              <a:t>+2</a:t>
            </a: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 + SO</a:t>
            </a:r>
            <a:r>
              <a:rPr lang="en-US" sz="2000" baseline="-25000" dirty="0">
                <a:solidFill>
                  <a:srgbClr val="FFFFFF"/>
                </a:solidFill>
                <a:sym typeface="Wingdings" pitchFamily="2" charset="2"/>
              </a:rPr>
              <a:t>4</a:t>
            </a:r>
            <a:r>
              <a:rPr lang="en-US" sz="2000" baseline="30000" dirty="0">
                <a:solidFill>
                  <a:srgbClr val="FFFFFF"/>
                </a:solidFill>
                <a:sym typeface="Wingdings" pitchFamily="2" charset="2"/>
              </a:rPr>
              <a:t>-2</a:t>
            </a: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 + 2H</a:t>
            </a:r>
            <a:r>
              <a:rPr lang="en-US" sz="2000" baseline="30000" dirty="0">
                <a:solidFill>
                  <a:srgbClr val="FFFFFF"/>
                </a:solidFill>
                <a:sym typeface="Wingdings" pitchFamily="2" charset="2"/>
              </a:rPr>
              <a:t>+</a:t>
            </a: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 + SO</a:t>
            </a:r>
            <a:r>
              <a:rPr lang="en-US" sz="2000" baseline="-25000" dirty="0">
                <a:solidFill>
                  <a:srgbClr val="FFFFFF"/>
                </a:solidFill>
                <a:sym typeface="Wingdings" pitchFamily="2" charset="2"/>
              </a:rPr>
              <a:t>4</a:t>
            </a:r>
            <a:r>
              <a:rPr lang="en-US" sz="2000" baseline="30000" dirty="0">
                <a:solidFill>
                  <a:srgbClr val="FFFFFF"/>
                </a:solidFill>
                <a:sym typeface="Wingdings" pitchFamily="2" charset="2"/>
              </a:rPr>
              <a:t>-2</a:t>
            </a: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  Fe</a:t>
            </a:r>
            <a:r>
              <a:rPr lang="en-US" sz="2000" baseline="30000" dirty="0">
                <a:solidFill>
                  <a:srgbClr val="FFFFFF"/>
                </a:solidFill>
                <a:sym typeface="Wingdings" pitchFamily="2" charset="2"/>
              </a:rPr>
              <a:t>+3</a:t>
            </a: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 + 3SO</a:t>
            </a:r>
            <a:r>
              <a:rPr lang="en-US" sz="2000" baseline="-25000" dirty="0">
                <a:solidFill>
                  <a:srgbClr val="FFFFFF"/>
                </a:solidFill>
                <a:sym typeface="Wingdings" pitchFamily="2" charset="2"/>
              </a:rPr>
              <a:t>4</a:t>
            </a:r>
            <a:r>
              <a:rPr lang="en-US" sz="2000" baseline="30000" dirty="0">
                <a:solidFill>
                  <a:srgbClr val="FFFFFF"/>
                </a:solidFill>
                <a:sym typeface="Wingdings" pitchFamily="2" charset="2"/>
              </a:rPr>
              <a:t>-2</a:t>
            </a: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 + Mn</a:t>
            </a:r>
            <a:r>
              <a:rPr lang="en-US" sz="2000" baseline="30000" dirty="0">
                <a:solidFill>
                  <a:srgbClr val="FFFFFF"/>
                </a:solidFill>
                <a:sym typeface="Wingdings" pitchFamily="2" charset="2"/>
              </a:rPr>
              <a:t>+2</a:t>
            </a: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 + SO</a:t>
            </a:r>
            <a:r>
              <a:rPr lang="en-US" sz="2000" baseline="-25000" dirty="0">
                <a:solidFill>
                  <a:srgbClr val="FFFFFF"/>
                </a:solidFill>
                <a:sym typeface="Wingdings" pitchFamily="2" charset="2"/>
              </a:rPr>
              <a:t>4</a:t>
            </a:r>
            <a:r>
              <a:rPr lang="en-US" sz="2000" baseline="30000" dirty="0">
                <a:solidFill>
                  <a:srgbClr val="FFFFFF"/>
                </a:solidFill>
                <a:sym typeface="Wingdings" pitchFamily="2" charset="2"/>
              </a:rPr>
              <a:t>-2</a:t>
            </a: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 + 2K</a:t>
            </a:r>
            <a:r>
              <a:rPr lang="en-US" sz="2000" baseline="30000" dirty="0">
                <a:solidFill>
                  <a:srgbClr val="FFFFFF"/>
                </a:solidFill>
                <a:sym typeface="Wingdings" pitchFamily="2" charset="2"/>
              </a:rPr>
              <a:t>+</a:t>
            </a: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 + SO</a:t>
            </a:r>
            <a:r>
              <a:rPr lang="en-US" sz="2000" baseline="-25000" dirty="0">
                <a:solidFill>
                  <a:srgbClr val="FFFFFF"/>
                </a:solidFill>
                <a:sym typeface="Wingdings" pitchFamily="2" charset="2"/>
              </a:rPr>
              <a:t>4</a:t>
            </a:r>
            <a:r>
              <a:rPr lang="en-US" sz="2000" baseline="30000" dirty="0">
                <a:solidFill>
                  <a:srgbClr val="FFFFFF"/>
                </a:solidFill>
                <a:sym typeface="Wingdings" pitchFamily="2" charset="2"/>
              </a:rPr>
              <a:t>-2</a:t>
            </a: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 + H</a:t>
            </a:r>
            <a:r>
              <a:rPr lang="en-US" sz="2000" baseline="-25000" dirty="0">
                <a:solidFill>
                  <a:srgbClr val="FFFFFF"/>
                </a:solidFill>
                <a:sym typeface="Wingdings" pitchFamily="2" charset="2"/>
              </a:rPr>
              <a:t>2</a:t>
            </a: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O</a:t>
            </a:r>
          </a:p>
          <a:p>
            <a:pPr algn="ctr" eaLnBrk="1" hangingPunct="1">
              <a:lnSpc>
                <a:spcPct val="80000"/>
              </a:lnSpc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rgbClr val="FFFFFF"/>
              </a:solidFill>
              <a:sym typeface="Wingdings" pitchFamily="2" charset="2"/>
            </a:endParaRPr>
          </a:p>
          <a:p>
            <a:pPr algn="ctr" eaLnBrk="1" hangingPunct="1">
              <a:lnSpc>
                <a:spcPct val="80000"/>
              </a:lnSpc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Mark out the spectator ions and you’re left with…</a:t>
            </a:r>
          </a:p>
          <a:p>
            <a:pPr algn="ctr" eaLnBrk="1" hangingPunct="1">
              <a:lnSpc>
                <a:spcPct val="80000"/>
              </a:lnSpc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MnO</a:t>
            </a:r>
            <a:r>
              <a:rPr lang="en-US" sz="2000" baseline="-25000" dirty="0">
                <a:solidFill>
                  <a:srgbClr val="FFFFFF"/>
                </a:solidFill>
                <a:sym typeface="Wingdings" pitchFamily="2" charset="2"/>
              </a:rPr>
              <a:t>4</a:t>
            </a:r>
            <a:r>
              <a:rPr lang="en-US" sz="2000" baseline="30000" dirty="0">
                <a:solidFill>
                  <a:srgbClr val="FFFFFF"/>
                </a:solidFill>
                <a:sym typeface="Wingdings" pitchFamily="2" charset="2"/>
              </a:rPr>
              <a:t>-</a:t>
            </a: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 + Fe</a:t>
            </a:r>
            <a:r>
              <a:rPr lang="en-US" sz="2000" baseline="30000" dirty="0">
                <a:solidFill>
                  <a:srgbClr val="FFFFFF"/>
                </a:solidFill>
                <a:sym typeface="Wingdings" pitchFamily="2" charset="2"/>
              </a:rPr>
              <a:t>+2</a:t>
            </a: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  Fe</a:t>
            </a:r>
            <a:r>
              <a:rPr lang="en-US" sz="2000" baseline="30000" dirty="0">
                <a:solidFill>
                  <a:srgbClr val="FFFFFF"/>
                </a:solidFill>
                <a:sym typeface="Wingdings" pitchFamily="2" charset="2"/>
              </a:rPr>
              <a:t>+3 </a:t>
            </a:r>
            <a:r>
              <a:rPr lang="en-US" sz="2000" dirty="0">
                <a:solidFill>
                  <a:srgbClr val="FFFFFF"/>
                </a:solidFill>
                <a:sym typeface="Wingdings" pitchFamily="2" charset="2"/>
              </a:rPr>
              <a:t>+ Mn</a:t>
            </a:r>
            <a:r>
              <a:rPr lang="en-US" sz="2000" baseline="30000" dirty="0">
                <a:solidFill>
                  <a:srgbClr val="FFFFFF"/>
                </a:solidFill>
                <a:sym typeface="Wingdings" pitchFamily="2" charset="2"/>
              </a:rPr>
              <a:t>+2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sz="4000" b="1" dirty="0">
              <a:sym typeface="Wingdings" pitchFamily="2" charset="2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dirty="0"/>
          </a:p>
        </p:txBody>
      </p:sp>
      <p:cxnSp>
        <p:nvCxnSpPr>
          <p:cNvPr id="10244" name="Straight Connector 2">
            <a:extLst>
              <a:ext uri="{FF2B5EF4-FFF2-40B4-BE49-F238E27FC236}">
                <a16:creationId xmlns:a16="http://schemas.microsoft.com/office/drawing/2014/main" xmlns="" id="{10CE1D30-CF99-4AAB-914A-085966D13A0F}"/>
              </a:ext>
            </a:extLst>
          </p:cNvPr>
          <p:cNvCxnSpPr>
            <a:cxnSpLocks noChangeShapeType="1"/>
            <a:stCxn id="46083" idx="1"/>
          </p:cNvCxnSpPr>
          <p:nvPr/>
        </p:nvCxnSpPr>
        <p:spPr bwMode="auto">
          <a:xfrm flipV="1">
            <a:off x="228600" y="3657600"/>
            <a:ext cx="381000" cy="207963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5" name="Straight Connector 5">
            <a:extLst>
              <a:ext uri="{FF2B5EF4-FFF2-40B4-BE49-F238E27FC236}">
                <a16:creationId xmlns:a16="http://schemas.microsoft.com/office/drawing/2014/main" xmlns="" id="{EFF9A668-A567-4BFB-AEC6-8F8E8CBB8B1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43200" y="3657600"/>
            <a:ext cx="381000" cy="207963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6" name="Straight Connector 6">
            <a:extLst>
              <a:ext uri="{FF2B5EF4-FFF2-40B4-BE49-F238E27FC236}">
                <a16:creationId xmlns:a16="http://schemas.microsoft.com/office/drawing/2014/main" xmlns="" id="{437613B9-51D7-453E-AF0E-699DB25090D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581400" y="3657600"/>
            <a:ext cx="381000" cy="207963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7" name="Straight Connector 7">
            <a:extLst>
              <a:ext uri="{FF2B5EF4-FFF2-40B4-BE49-F238E27FC236}">
                <a16:creationId xmlns:a16="http://schemas.microsoft.com/office/drawing/2014/main" xmlns="" id="{4ED463A1-F797-4073-B9D2-5BAFF395308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771900" y="3892550"/>
            <a:ext cx="381000" cy="207963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Straight Connector 8">
            <a:extLst>
              <a:ext uri="{FF2B5EF4-FFF2-40B4-BE49-F238E27FC236}">
                <a16:creationId xmlns:a16="http://schemas.microsoft.com/office/drawing/2014/main" xmlns="" id="{8CE8D2BF-1B6B-4F41-8D21-041ED8FA38D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419600" y="3892550"/>
            <a:ext cx="381000" cy="207963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Straight Connector 9">
            <a:extLst>
              <a:ext uri="{FF2B5EF4-FFF2-40B4-BE49-F238E27FC236}">
                <a16:creationId xmlns:a16="http://schemas.microsoft.com/office/drawing/2014/main" xmlns="" id="{F301AF71-E533-4403-A551-9E82A378834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260850" y="3602038"/>
            <a:ext cx="381000" cy="207962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0" name="Straight Connector 10">
            <a:extLst>
              <a:ext uri="{FF2B5EF4-FFF2-40B4-BE49-F238E27FC236}">
                <a16:creationId xmlns:a16="http://schemas.microsoft.com/office/drawing/2014/main" xmlns="" id="{9E86A477-8446-49FB-AFE6-FACFCF6A037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334000" y="3892550"/>
            <a:ext cx="381000" cy="207963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1" name="Straight Connector 11">
            <a:extLst>
              <a:ext uri="{FF2B5EF4-FFF2-40B4-BE49-F238E27FC236}">
                <a16:creationId xmlns:a16="http://schemas.microsoft.com/office/drawing/2014/main" xmlns="" id="{46738860-92D7-4F92-899E-4DACA86425E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172200" y="3657600"/>
            <a:ext cx="381000" cy="207963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Straight Connector 12">
            <a:extLst>
              <a:ext uri="{FF2B5EF4-FFF2-40B4-BE49-F238E27FC236}">
                <a16:creationId xmlns:a16="http://schemas.microsoft.com/office/drawing/2014/main" xmlns="" id="{7B9E4CD1-DBFE-4D9A-81C0-AA0B360F194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924800" y="3657600"/>
            <a:ext cx="381000" cy="207963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3" name="Straight Connector 13">
            <a:extLst>
              <a:ext uri="{FF2B5EF4-FFF2-40B4-BE49-F238E27FC236}">
                <a16:creationId xmlns:a16="http://schemas.microsoft.com/office/drawing/2014/main" xmlns="" id="{9130D45F-310E-4A15-8FF9-9296CC5EF16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39713" y="3663950"/>
            <a:ext cx="381000" cy="207963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4" name="Straight Connector 14">
            <a:extLst>
              <a:ext uri="{FF2B5EF4-FFF2-40B4-BE49-F238E27FC236}">
                <a16:creationId xmlns:a16="http://schemas.microsoft.com/office/drawing/2014/main" xmlns="" id="{F90866A2-5C26-4EF5-BECB-B96882CC6C9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54313" y="3663950"/>
            <a:ext cx="381000" cy="207963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xmlns="" id="{E497134C-998E-42BE-A997-52B7B5400E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EXAMPLE:</a:t>
            </a:r>
            <a:br>
              <a:rPr lang="en-US" dirty="0"/>
            </a:br>
            <a:r>
              <a:rPr lang="en-US" dirty="0">
                <a:sym typeface="Wingdings" pitchFamily="2" charset="2"/>
              </a:rPr>
              <a:t> MnO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baseline="30000" dirty="0">
                <a:sym typeface="Wingdings" pitchFamily="2" charset="2"/>
              </a:rPr>
              <a:t>-</a:t>
            </a:r>
            <a:r>
              <a:rPr lang="en-US" dirty="0">
                <a:sym typeface="Wingdings" pitchFamily="2" charset="2"/>
              </a:rPr>
              <a:t> + Fe</a:t>
            </a:r>
            <a:r>
              <a:rPr lang="en-US" baseline="30000" dirty="0">
                <a:sym typeface="Wingdings" pitchFamily="2" charset="2"/>
              </a:rPr>
              <a:t>2+</a:t>
            </a:r>
            <a:r>
              <a:rPr lang="en-US" dirty="0">
                <a:sym typeface="Wingdings" pitchFamily="2" charset="2"/>
              </a:rPr>
              <a:t>   Fe</a:t>
            </a:r>
            <a:r>
              <a:rPr lang="en-US" baseline="30000" dirty="0">
                <a:sym typeface="Wingdings" pitchFamily="2" charset="2"/>
              </a:rPr>
              <a:t>3+</a:t>
            </a:r>
            <a:r>
              <a:rPr lang="en-US" dirty="0">
                <a:sym typeface="Wingdings" pitchFamily="2" charset="2"/>
              </a:rPr>
              <a:t> + Mn</a:t>
            </a:r>
            <a:r>
              <a:rPr lang="en-US" baseline="30000" dirty="0">
                <a:sym typeface="Wingdings" pitchFamily="2" charset="2"/>
              </a:rPr>
              <a:t>2+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xmlns="" id="{5F972E35-8CB4-4B78-BDD0-9AB0BFE68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Step 1) Write separate equations for the oxidation and reduction half reactions: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dirty="0">
                <a:sym typeface="Wingdings" pitchFamily="2" charset="2"/>
              </a:rPr>
              <a:t>MnO</a:t>
            </a:r>
            <a:r>
              <a:rPr lang="en-US" sz="3600" baseline="-25000" dirty="0">
                <a:sym typeface="Wingdings" pitchFamily="2" charset="2"/>
              </a:rPr>
              <a:t>4</a:t>
            </a:r>
            <a:r>
              <a:rPr lang="en-US" sz="3600" baseline="30000" dirty="0">
                <a:sym typeface="Wingdings" pitchFamily="2" charset="2"/>
              </a:rPr>
              <a:t>-  </a:t>
            </a:r>
            <a:r>
              <a:rPr lang="en-US" sz="3600" dirty="0">
                <a:sym typeface="Wingdings" pitchFamily="2" charset="2"/>
              </a:rPr>
              <a:t>  Mn</a:t>
            </a:r>
            <a:r>
              <a:rPr lang="en-US" sz="3600" baseline="30000" dirty="0">
                <a:sym typeface="Wingdings" pitchFamily="2" charset="2"/>
              </a:rPr>
              <a:t>2+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dirty="0"/>
              <a:t>                    </a:t>
            </a:r>
            <a:r>
              <a:rPr lang="en-US" sz="2000" dirty="0"/>
              <a:t>(7+)   (2-)                 (2+)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	                                (7+)   (8-)= -1           (2+)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dirty="0">
                <a:sym typeface="Wingdings" pitchFamily="2" charset="2"/>
              </a:rPr>
              <a:t>Fe</a:t>
            </a:r>
            <a:r>
              <a:rPr lang="en-US" sz="3600" baseline="30000" dirty="0">
                <a:sym typeface="Wingdings" pitchFamily="2" charset="2"/>
              </a:rPr>
              <a:t>2+</a:t>
            </a:r>
            <a:r>
              <a:rPr lang="en-US" sz="3600" dirty="0">
                <a:sym typeface="Wingdings" pitchFamily="2" charset="2"/>
              </a:rPr>
              <a:t>   Fe</a:t>
            </a:r>
            <a:r>
              <a:rPr lang="en-US" sz="3600" baseline="30000" dirty="0">
                <a:sym typeface="Wingdings" pitchFamily="2" charset="2"/>
              </a:rPr>
              <a:t>3+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aseline="30000" dirty="0">
                <a:sym typeface="Wingdings" pitchFamily="2" charset="2"/>
              </a:rPr>
              <a:t>	</a:t>
            </a:r>
            <a:r>
              <a:rPr lang="en-US" sz="2000" baseline="30000" dirty="0">
                <a:sym typeface="Wingdings" pitchFamily="2" charset="2"/>
              </a:rPr>
              <a:t>			</a:t>
            </a:r>
            <a:r>
              <a:rPr lang="en-US" sz="2000" dirty="0">
                <a:sym typeface="Wingdings" pitchFamily="2" charset="2"/>
              </a:rPr>
              <a:t> (2+)		(3+)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485</TotalTime>
  <Words>1075</Words>
  <Application>Microsoft Office PowerPoint</Application>
  <PresentationFormat>On-screen Show (4:3)</PresentationFormat>
  <Paragraphs>164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Wingdings</vt:lpstr>
      <vt:lpstr>Orbit</vt:lpstr>
      <vt:lpstr>Oxidation-Reduction Reactions</vt:lpstr>
      <vt:lpstr>What is an oxidation-reduction reaction?</vt:lpstr>
      <vt:lpstr>How do I figure out the oxidation number?</vt:lpstr>
      <vt:lpstr>How do I figure out the oxidation number?</vt:lpstr>
      <vt:lpstr>Oxidation   Reduction By definition…</vt:lpstr>
      <vt:lpstr>Redox Rxns</vt:lpstr>
      <vt:lpstr> EXAMPLE:  </vt:lpstr>
      <vt:lpstr> EXAMPLE:  </vt:lpstr>
      <vt:lpstr> EXAMPLE:  MnO4- + Fe2+   Fe3+ + Mn2+  </vt:lpstr>
      <vt:lpstr> EXAMPLE:  MnO4- + Fe2+   Fe3+ + Mn2+  </vt:lpstr>
      <vt:lpstr>  EXAMPLE:  MnO4- + Fe2+   Fe3+ + Mn2+   </vt:lpstr>
      <vt:lpstr> EXAMPLE:  MnO4- + Fe2+   Fe3+ + Mn2+  </vt:lpstr>
      <vt:lpstr>  EXAMPLE:  MnO4- + Fe2+   Fe3+ + Mn2+   </vt:lpstr>
      <vt:lpstr> EXAMPLE:  MnO4- + Fe2+   Fe3+ + Mn2+  </vt:lpstr>
      <vt:lpstr>Redox</vt:lpstr>
      <vt:lpstr>PowerPoint Presentation</vt:lpstr>
    </vt:vector>
  </TitlesOfParts>
  <Company>NISD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Oxidation-Reduction Reactions</dc:title>
  <dc:creator>Northside ISD</dc:creator>
  <cp:lastModifiedBy>GARCIA, XAVIER</cp:lastModifiedBy>
  <cp:revision>22</cp:revision>
  <cp:lastPrinted>2015-03-31T13:35:20Z</cp:lastPrinted>
  <dcterms:created xsi:type="dcterms:W3CDTF">2009-05-19T13:19:12Z</dcterms:created>
  <dcterms:modified xsi:type="dcterms:W3CDTF">2018-04-11T18:35:59Z</dcterms:modified>
</cp:coreProperties>
</file>