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88" r:id="rId12"/>
    <p:sldId id="289" r:id="rId13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C6C00"/>
    <a:srgbClr val="FF0000"/>
    <a:srgbClr val="FB5FFF"/>
    <a:srgbClr val="EEFA02"/>
    <a:srgbClr val="E77FCE"/>
    <a:srgbClr val="80008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10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9600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8E8B49-7C41-495F-90FA-D95E68F346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185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-3175" y="1600200"/>
            <a:ext cx="9147175" cy="1063625"/>
            <a:chOff x="-2" y="1536"/>
            <a:chExt cx="5762" cy="67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1028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Freeform 1029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Freeform 1030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Freeform 1031"/>
              <p:cNvSpPr>
                <a:spLocks/>
              </p:cNvSpPr>
              <p:nvPr/>
            </p:nvSpPr>
            <p:spPr bwMode="ltGray">
              <a:xfrm rot="-5400000">
                <a:off x="-58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Freeform 1032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Freeform 1033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Freeform 1034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Freeform 1035"/>
              <p:cNvSpPr>
                <a:spLocks/>
              </p:cNvSpPr>
              <p:nvPr/>
            </p:nvSpPr>
            <p:spPr bwMode="ltGray">
              <a:xfrm rot="-5400000">
                <a:off x="3210" y="1665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Freeform 1036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Freeform 1037"/>
              <p:cNvSpPr>
                <a:spLocks/>
              </p:cNvSpPr>
              <p:nvPr/>
            </p:nvSpPr>
            <p:spPr bwMode="ltGray">
              <a:xfrm rot="-5400000">
                <a:off x="1829" y="1748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038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039"/>
              <p:cNvSpPr>
                <a:spLocks/>
              </p:cNvSpPr>
              <p:nvPr/>
            </p:nvSpPr>
            <p:spPr bwMode="ltGray">
              <a:xfrm rot="-5400000">
                <a:off x="2329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040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041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Freeform 1042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1043"/>
              <p:cNvSpPr>
                <a:spLocks/>
              </p:cNvSpPr>
              <p:nvPr/>
            </p:nvSpPr>
            <p:spPr bwMode="ltGray">
              <a:xfrm rot="-5400000">
                <a:off x="4583" y="1748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1044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1045"/>
              <p:cNvSpPr>
                <a:spLocks/>
              </p:cNvSpPr>
              <p:nvPr/>
            </p:nvSpPr>
            <p:spPr bwMode="ltGray">
              <a:xfrm rot="-5400000">
                <a:off x="5083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1046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Freeform 1047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1048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AutoShape 1054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6986588" y="6294438"/>
            <a:ext cx="457200" cy="457200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I</a:t>
            </a:r>
          </a:p>
        </p:txBody>
      </p:sp>
      <p:sp>
        <p:nvSpPr>
          <p:cNvPr id="28" name="AutoShape 1055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7734300" y="6294438"/>
            <a:ext cx="457200" cy="457200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II</a:t>
            </a:r>
          </a:p>
        </p:txBody>
      </p:sp>
      <p:sp>
        <p:nvSpPr>
          <p:cNvPr id="29" name="AutoShape 1056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483600" y="6294438"/>
            <a:ext cx="457200" cy="457200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III</a:t>
            </a:r>
          </a:p>
        </p:txBody>
      </p:sp>
      <p:sp>
        <p:nvSpPr>
          <p:cNvPr id="4121" name="Rectangle 1049"/>
          <p:cNvSpPr>
            <a:spLocks noGrp="1" noChangeArrowheads="1"/>
          </p:cNvSpPr>
          <p:nvPr>
            <p:ph type="ctrTitle"/>
          </p:nvPr>
        </p:nvSpPr>
        <p:spPr>
          <a:xfrm>
            <a:off x="1884363" y="3279775"/>
            <a:ext cx="5861050" cy="2155825"/>
          </a:xfrm>
        </p:spPr>
        <p:txBody>
          <a:bodyPr anchor="t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1050"/>
          <p:cNvSpPr>
            <a:spLocks noGrp="1" noChangeArrowheads="1"/>
          </p:cNvSpPr>
          <p:nvPr>
            <p:ph type="subTitle" idx="1"/>
          </p:nvPr>
        </p:nvSpPr>
        <p:spPr>
          <a:xfrm>
            <a:off x="0" y="442913"/>
            <a:ext cx="9144000" cy="1135062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 sz="5000" b="1">
                <a:latin typeface="Comic Sans MS" pitchFamily="66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" name="Rectangle 1051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105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32" name="Rectangle 105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98A3744-0074-42FE-887B-940A8B9006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0F887A-BB6B-4DA0-8F90-57C2F92D57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10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228600"/>
            <a:ext cx="2000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8483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C20AB-721E-48ED-930B-BADD170127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6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6236E-7078-420C-BBB5-FA927A411F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07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FA86A-FD34-4372-968F-C412144C54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2729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1B9BBB-07F0-46F0-B826-73DB799752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65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E0F1B8-BC7A-4875-AC62-0F82AAFCB9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53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13CEFA-8529-4AC5-AB53-A0562EFCB4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79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71F8C-C05C-429B-88AF-DEC8B4D9EA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98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B5772-E539-461C-AD32-49DC3DB97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098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68EBC1-B3A5-4F90-8D6B-0A48CF351D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437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5" name="Freeform 4"/>
              <p:cNvSpPr>
                <a:spLocks/>
              </p:cNvSpPr>
              <p:nvPr/>
            </p:nvSpPr>
            <p:spPr bwMode="ltGray">
              <a:xfrm rot="-5400000">
                <a:off x="2557" y="-992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Freeform 6"/>
              <p:cNvSpPr>
                <a:spLocks/>
              </p:cNvSpPr>
              <p:nvPr/>
            </p:nvSpPr>
            <p:spPr bwMode="ltGray">
              <a:xfrm rot="-5400000">
                <a:off x="980" y="1669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7"/>
              <p:cNvSpPr>
                <a:spLocks/>
              </p:cNvSpPr>
              <p:nvPr/>
            </p:nvSpPr>
            <p:spPr bwMode="ltGray">
              <a:xfrm rot="-5400000">
                <a:off x="-59" y="1753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3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Freeform 10"/>
              <p:cNvSpPr>
                <a:spLocks/>
              </p:cNvSpPr>
              <p:nvPr/>
            </p:nvSpPr>
            <p:spPr bwMode="ltGray">
              <a:xfrm rot="-5400000">
                <a:off x="155" y="1727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Freeform 11"/>
              <p:cNvSpPr>
                <a:spLocks/>
              </p:cNvSpPr>
              <p:nvPr/>
            </p:nvSpPr>
            <p:spPr bwMode="ltGray">
              <a:xfrm rot="-5400000">
                <a:off x="3208" y="1664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Freeform 16"/>
              <p:cNvSpPr>
                <a:spLocks/>
              </p:cNvSpPr>
              <p:nvPr/>
            </p:nvSpPr>
            <p:spPr bwMode="ltGray">
              <a:xfrm rot="-5400000">
                <a:off x="2042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Freeform 17"/>
              <p:cNvSpPr>
                <a:spLocks/>
              </p:cNvSpPr>
              <p:nvPr/>
            </p:nvSpPr>
            <p:spPr bwMode="ltGray">
              <a:xfrm rot="-5400000">
                <a:off x="4076" y="1668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Freeform 18"/>
              <p:cNvSpPr>
                <a:spLocks/>
              </p:cNvSpPr>
              <p:nvPr/>
            </p:nvSpPr>
            <p:spPr bwMode="ltGray">
              <a:xfrm rot="-5400000">
                <a:off x="3733" y="1668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Freeform 19"/>
              <p:cNvSpPr>
                <a:spLocks/>
              </p:cNvSpPr>
              <p:nvPr/>
            </p:nvSpPr>
            <p:spPr bwMode="ltGray">
              <a:xfrm rot="-5400000">
                <a:off x="458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Freeform 21"/>
              <p:cNvSpPr>
                <a:spLocks/>
              </p:cNvSpPr>
              <p:nvPr/>
            </p:nvSpPr>
            <p:spPr bwMode="ltGray">
              <a:xfrm rot="-5400000">
                <a:off x="5081" y="1693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Freeform 22"/>
              <p:cNvSpPr>
                <a:spLocks/>
              </p:cNvSpPr>
              <p:nvPr/>
            </p:nvSpPr>
            <p:spPr bwMode="ltGray">
              <a:xfrm rot="-5400000">
                <a:off x="4794" y="1720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  <a:latin typeface="Arial" charset="0"/>
              </a:defRPr>
            </a:lvl1pPr>
          </a:lstStyle>
          <a:p>
            <a:fld id="{7585725E-E105-40F0-9022-974D521C53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n"/>
        <a:defRPr kumimoji="1" sz="3400">
          <a:solidFill>
            <a:schemeClr val="bg1"/>
          </a:solidFill>
          <a:latin typeface="+mn-lt"/>
          <a:ea typeface="+mn-ea"/>
          <a:cs typeface="+mn-cs"/>
        </a:defRPr>
      </a:lvl1pPr>
      <a:lvl2pPr marL="795338" indent="-3413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Symbol" pitchFamily="18" charset="2"/>
        <a:buChar char="·"/>
        <a:defRPr kumimoji="1" sz="3400">
          <a:solidFill>
            <a:schemeClr val="bg1"/>
          </a:solidFill>
          <a:latin typeface="+mn-lt"/>
        </a:defRPr>
      </a:lvl2pPr>
      <a:lvl3pPr marL="1138238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Font typeface="CommonBullets" pitchFamily="34" charset="2"/>
        <a:buChar char=","/>
        <a:defRPr kumimoji="1" sz="3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5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Johannesson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04" t="6419" r="6013" b="15329"/>
          <a:stretch>
            <a:fillRect/>
          </a:stretch>
        </p:blipFill>
        <p:spPr bwMode="auto">
          <a:xfrm>
            <a:off x="523875" y="3265488"/>
            <a:ext cx="2143125" cy="2473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44" r="2351" b="22234"/>
          <a:stretch>
            <a:fillRect/>
          </a:stretch>
        </p:blipFill>
        <p:spPr bwMode="auto">
          <a:xfrm>
            <a:off x="4589463" y="4614863"/>
            <a:ext cx="2724150" cy="15367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855913" y="2800350"/>
            <a:ext cx="5861050" cy="2155825"/>
          </a:xfrm>
        </p:spPr>
        <p:txBody>
          <a:bodyPr/>
          <a:lstStyle/>
          <a:p>
            <a:r>
              <a:rPr lang="en-US" altLang="en-US" smtClean="0"/>
              <a:t>I. Lewis Diagrams</a:t>
            </a:r>
            <a:br>
              <a:rPr lang="en-US" altLang="en-US" smtClean="0"/>
            </a:br>
            <a:r>
              <a:rPr lang="en-US" altLang="en-US" b="0" smtClean="0"/>
              <a:t>(p. 170 – 175)</a:t>
            </a:r>
          </a:p>
        </p:txBody>
      </p:sp>
      <p:sp>
        <p:nvSpPr>
          <p:cNvPr id="4102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Ch. 6 – Molecular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4800600" y="2667000"/>
            <a:ext cx="4191000" cy="3505200"/>
          </a:xfrm>
          <a:prstGeom prst="flowChartAlternate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838200"/>
          </a:xfrm>
        </p:spPr>
        <p:txBody>
          <a:bodyPr/>
          <a:lstStyle/>
          <a:p>
            <a:r>
              <a:rPr lang="en-US" altLang="en-US" sz="3800" b="1" smtClean="0"/>
              <a:t>NH</a:t>
            </a:r>
            <a:r>
              <a:rPr lang="en-US" altLang="en-US" sz="3800" b="1" baseline="-25000" smtClean="0"/>
              <a:t>4</a:t>
            </a:r>
            <a:r>
              <a:rPr lang="en-US" altLang="en-US" sz="3800" b="1" baseline="30000" smtClean="0"/>
              <a:t>+</a:t>
            </a:r>
            <a:endParaRPr lang="en-US" altLang="en-US" sz="380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066800" y="20574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1 N × 5e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 = 5e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4 H × 1e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 = </a:t>
            </a:r>
            <a:r>
              <a:rPr kumimoji="1" lang="en-US" altLang="en-US" sz="3800" u="sng">
                <a:solidFill>
                  <a:schemeClr val="bg1"/>
                </a:solidFill>
                <a:latin typeface="Arial" charset="0"/>
              </a:rPr>
              <a:t>4e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altLang="en-US" sz="3800">
              <a:solidFill>
                <a:schemeClr val="bg1"/>
              </a:solidFill>
              <a:latin typeface="Arial" charset="0"/>
            </a:endParaRP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			     9e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altLang="en-US" sz="3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343400" y="2954338"/>
            <a:ext cx="49530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kumimoji="1" sz="3400">
                <a:solidFill>
                  <a:schemeClr val="bg1"/>
                </a:solidFill>
                <a:latin typeface="Arial" charset="0"/>
              </a:defRPr>
            </a:lvl2pPr>
            <a:lvl3pPr marL="1143000">
              <a:defRPr kumimoji="1" sz="3400">
                <a:solidFill>
                  <a:schemeClr val="bg1"/>
                </a:solidFill>
                <a:latin typeface="Arial" charset="0"/>
              </a:defRPr>
            </a:lvl3pPr>
            <a:lvl4pPr>
              <a:defRPr kumimoji="1" sz="3800">
                <a:solidFill>
                  <a:schemeClr val="folHlink"/>
                </a:solidFill>
                <a:latin typeface="Arial" charset="0"/>
              </a:defRPr>
            </a:lvl4pPr>
            <a:lvl5pPr>
              <a:defRPr kumimoji="1" sz="3800">
                <a:solidFill>
                  <a:schemeClr val="folHlink"/>
                </a:solidFill>
                <a:latin typeface="Arial" charset="0"/>
              </a:defRPr>
            </a:lvl5pPr>
            <a:lvl6pPr>
              <a:defRPr kumimoji="1" sz="3800">
                <a:solidFill>
                  <a:schemeClr val="folHlink"/>
                </a:solidFill>
                <a:latin typeface="Arial" charset="0"/>
              </a:defRPr>
            </a:lvl6pPr>
            <a:lvl7pPr>
              <a:defRPr kumimoji="1" sz="3800">
                <a:solidFill>
                  <a:schemeClr val="folHlink"/>
                </a:solidFill>
                <a:latin typeface="Arial" charset="0"/>
              </a:defRPr>
            </a:lvl7pPr>
            <a:lvl8pPr>
              <a:defRPr kumimoji="1" sz="3800">
                <a:solidFill>
                  <a:schemeClr val="folHlink"/>
                </a:solidFill>
                <a:latin typeface="Arial" charset="0"/>
              </a:defRPr>
            </a:lvl8pPr>
            <a:lvl9pPr>
              <a:defRPr kumimoji="1" sz="3800">
                <a:solidFill>
                  <a:schemeClr val="folHlink"/>
                </a:solidFill>
                <a:latin typeface="Arial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kumimoji="0" lang="en-US" altLang="en-US" sz="6000">
                <a:solidFill>
                  <a:schemeClr val="tx1"/>
                </a:solidFill>
              </a:rPr>
              <a:t>H</a:t>
            </a:r>
          </a:p>
          <a:p>
            <a:pPr algn="ctr">
              <a:spcBef>
                <a:spcPct val="10000"/>
              </a:spcBef>
            </a:pPr>
            <a:r>
              <a:rPr kumimoji="0" lang="en-US" altLang="en-US" sz="6000">
                <a:solidFill>
                  <a:schemeClr val="tx1"/>
                </a:solidFill>
              </a:rPr>
              <a:t>H   N   H</a:t>
            </a:r>
          </a:p>
          <a:p>
            <a:pPr algn="ctr">
              <a:spcBef>
                <a:spcPct val="10000"/>
              </a:spcBef>
            </a:pPr>
            <a:r>
              <a:rPr kumimoji="0" lang="en-US" altLang="en-US" sz="6000">
                <a:solidFill>
                  <a:schemeClr val="tx1"/>
                </a:solidFill>
              </a:rPr>
              <a:t>H</a:t>
            </a:r>
            <a:endParaRPr kumimoji="0" lang="en-US" altLang="en-US" sz="6000">
              <a:solidFill>
                <a:srgbClr val="800080"/>
              </a:solidFill>
              <a:latin typeface="Times New Roman" pitchFamily="18" charset="0"/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6096000" y="3810000"/>
            <a:ext cx="1447800" cy="1295400"/>
            <a:chOff x="3840" y="2400"/>
            <a:chExt cx="912" cy="816"/>
          </a:xfrm>
        </p:grpSpPr>
        <p:sp>
          <p:nvSpPr>
            <p:cNvPr id="13327" name="Line 32"/>
            <p:cNvSpPr>
              <a:spLocks noChangeShapeType="1"/>
            </p:cNvSpPr>
            <p:nvPr/>
          </p:nvSpPr>
          <p:spPr bwMode="auto">
            <a:xfrm>
              <a:off x="4560" y="2832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Line 33"/>
            <p:cNvSpPr>
              <a:spLocks noChangeShapeType="1"/>
            </p:cNvSpPr>
            <p:nvPr/>
          </p:nvSpPr>
          <p:spPr bwMode="auto">
            <a:xfrm>
              <a:off x="3840" y="2832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Line 34"/>
            <p:cNvSpPr>
              <a:spLocks noChangeShapeType="1"/>
            </p:cNvSpPr>
            <p:nvPr/>
          </p:nvSpPr>
          <p:spPr bwMode="auto">
            <a:xfrm rot="-5400000">
              <a:off x="4200" y="3120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0" name="Line 35"/>
            <p:cNvSpPr>
              <a:spLocks noChangeShapeType="1"/>
            </p:cNvSpPr>
            <p:nvPr/>
          </p:nvSpPr>
          <p:spPr bwMode="auto">
            <a:xfrm rot="-5400000">
              <a:off x="4200" y="2496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1066800" y="38100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			   </a:t>
            </a:r>
            <a:r>
              <a:rPr kumimoji="1" lang="en-US" altLang="en-US" sz="3800" u="sng">
                <a:solidFill>
                  <a:schemeClr val="bg1"/>
                </a:solidFill>
                <a:latin typeface="Arial" charset="0"/>
              </a:rPr>
              <a:t>- 1e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			     8e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altLang="en-US" sz="3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1143000" y="49530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			  </a:t>
            </a:r>
            <a:r>
              <a:rPr kumimoji="1" lang="en-US" altLang="en-US" sz="3800" u="sng">
                <a:solidFill>
                  <a:schemeClr val="bg1"/>
                </a:solidFill>
                <a:latin typeface="Arial" charset="0"/>
              </a:rPr>
              <a:t>- 8e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			    0e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altLang="en-US" sz="380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5105400" y="2895600"/>
            <a:ext cx="3733800" cy="2971800"/>
            <a:chOff x="3216" y="1824"/>
            <a:chExt cx="2352" cy="1872"/>
          </a:xfrm>
        </p:grpSpPr>
        <p:sp>
          <p:nvSpPr>
            <p:cNvPr id="13324" name="AutoShape 40"/>
            <p:cNvSpPr>
              <a:spLocks noChangeArrowheads="1"/>
            </p:cNvSpPr>
            <p:nvPr/>
          </p:nvSpPr>
          <p:spPr bwMode="auto">
            <a:xfrm>
              <a:off x="3216" y="1872"/>
              <a:ext cx="2160" cy="1824"/>
            </a:xfrm>
            <a:prstGeom prst="bracketPair">
              <a:avLst>
                <a:gd name="adj" fmla="val 16667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3325" name="Line 41"/>
            <p:cNvSpPr>
              <a:spLocks noChangeShapeType="1"/>
            </p:cNvSpPr>
            <p:nvPr/>
          </p:nvSpPr>
          <p:spPr bwMode="auto">
            <a:xfrm>
              <a:off x="5376" y="1920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Line 42"/>
            <p:cNvSpPr>
              <a:spLocks noChangeShapeType="1"/>
            </p:cNvSpPr>
            <p:nvPr/>
          </p:nvSpPr>
          <p:spPr bwMode="auto">
            <a:xfrm rot="-5400000">
              <a:off x="5376" y="1920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3" name="Rectangle 44"/>
          <p:cNvSpPr>
            <a:spLocks noGrp="1" noChangeArrowheads="1"/>
          </p:cNvSpPr>
          <p:nvPr>
            <p:ph type="title"/>
          </p:nvPr>
        </p:nvSpPr>
        <p:spPr>
          <a:xfrm>
            <a:off x="1143000" y="227013"/>
            <a:ext cx="8001000" cy="1143000"/>
          </a:xfrm>
          <a:noFill/>
        </p:spPr>
        <p:txBody>
          <a:bodyPr/>
          <a:lstStyle/>
          <a:p>
            <a:r>
              <a:rPr lang="en-US" altLang="en-US" smtClean="0"/>
              <a:t>C. Polyatomic 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40" grpId="0" build="p" autoUpdateAnimBg="0"/>
      <p:bldP spid="14341" grpId="0" autoUpdateAnimBg="0"/>
      <p:bldP spid="14372" grpId="0" autoUpdateAnimBg="0"/>
      <p:bldP spid="1437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D. Resonance Structures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Molecules that can’t be correctly represented by a single Lewis diagram.</a:t>
            </a:r>
          </a:p>
          <a:p>
            <a:r>
              <a:rPr lang="en-US" altLang="en-US" smtClean="0"/>
              <a:t>Actual structure is an average of all the possibilities.</a:t>
            </a:r>
          </a:p>
          <a:p>
            <a:r>
              <a:rPr lang="en-US" altLang="en-US" smtClean="0"/>
              <a:t>Show possible structures separated by a double-headed arrow.</a:t>
            </a:r>
          </a:p>
        </p:txBody>
      </p:sp>
      <p:graphicFrame>
        <p:nvGraphicFramePr>
          <p:cNvPr id="43008" name="Object 0"/>
          <p:cNvGraphicFramePr>
            <a:graphicFrameLocks noChangeAspect="1"/>
          </p:cNvGraphicFramePr>
          <p:nvPr/>
        </p:nvGraphicFramePr>
        <p:xfrm>
          <a:off x="2117725" y="5503863"/>
          <a:ext cx="5959475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Photo Editor Photo" r:id="rId3" imgW="3260952" imgH="571671" progId="MSPhotoEd.3">
                  <p:embed/>
                </p:oleObj>
              </mc:Choice>
              <mc:Fallback>
                <p:oleObj name="Photo Editor Photo" r:id="rId3" imgW="3260952" imgH="571671" progId="MSPhotoEd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725" y="5503863"/>
                        <a:ext cx="5959475" cy="10445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D. Resonance Structures</a:t>
            </a:r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1249363" y="2132013"/>
            <a:ext cx="7742237" cy="4725987"/>
          </a:xfrm>
          <a:prstGeom prst="flowChartAlternate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grpSp>
        <p:nvGrpSpPr>
          <p:cNvPr id="15365" name="Group 61"/>
          <p:cNvGrpSpPr>
            <a:grpSpLocks/>
          </p:cNvGrpSpPr>
          <p:nvPr/>
        </p:nvGrpSpPr>
        <p:grpSpPr bwMode="auto">
          <a:xfrm>
            <a:off x="5384800" y="2292350"/>
            <a:ext cx="3230563" cy="2033588"/>
            <a:chOff x="3286" y="1848"/>
            <a:chExt cx="2035" cy="1281"/>
          </a:xfrm>
        </p:grpSpPr>
        <p:sp>
          <p:nvSpPr>
            <p:cNvPr id="15416" name="Text Box 37"/>
            <p:cNvSpPr txBox="1">
              <a:spLocks noChangeArrowheads="1"/>
            </p:cNvSpPr>
            <p:nvPr/>
          </p:nvSpPr>
          <p:spPr bwMode="auto">
            <a:xfrm>
              <a:off x="3286" y="1861"/>
              <a:ext cx="2035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kumimoji="1" sz="3400">
                  <a:solidFill>
                    <a:schemeClr val="bg1"/>
                  </a:solidFill>
                  <a:latin typeface="Arial" charset="0"/>
                </a:defRPr>
              </a:lvl2pPr>
              <a:lvl3pPr marL="1143000">
                <a:defRPr kumimoji="1" sz="3400">
                  <a:solidFill>
                    <a:schemeClr val="bg1"/>
                  </a:solidFill>
                  <a:latin typeface="Arial" charset="0"/>
                </a:defRPr>
              </a:lvl3pPr>
              <a:lvl4pPr>
                <a:defRPr kumimoji="1" sz="3800">
                  <a:solidFill>
                    <a:schemeClr val="folHlink"/>
                  </a:solidFill>
                  <a:latin typeface="Arial" charset="0"/>
                </a:defRPr>
              </a:lvl4pPr>
              <a:lvl5pPr>
                <a:defRPr kumimoji="1" sz="3800">
                  <a:solidFill>
                    <a:schemeClr val="folHlink"/>
                  </a:solidFill>
                  <a:latin typeface="Arial" charset="0"/>
                </a:defRPr>
              </a:lvl5pPr>
              <a:lvl6pPr>
                <a:defRPr kumimoji="1" sz="3800">
                  <a:solidFill>
                    <a:schemeClr val="folHlink"/>
                  </a:solidFill>
                  <a:latin typeface="Arial" charset="0"/>
                </a:defRPr>
              </a:lvl6pPr>
              <a:lvl7pPr>
                <a:defRPr kumimoji="1" sz="3800">
                  <a:solidFill>
                    <a:schemeClr val="folHlink"/>
                  </a:solidFill>
                  <a:latin typeface="Arial" charset="0"/>
                </a:defRPr>
              </a:lvl7pPr>
              <a:lvl8pPr>
                <a:defRPr kumimoji="1" sz="3800">
                  <a:solidFill>
                    <a:schemeClr val="folHlink"/>
                  </a:solidFill>
                  <a:latin typeface="Arial" charset="0"/>
                </a:defRPr>
              </a:lvl8pPr>
              <a:lvl9pPr>
                <a:defRPr kumimoji="1" sz="3800">
                  <a:solidFill>
                    <a:schemeClr val="folHlink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10000"/>
                </a:spcBef>
              </a:pPr>
              <a:r>
                <a:rPr kumimoji="0" lang="en-US" altLang="en-US" sz="6000">
                  <a:solidFill>
                    <a:schemeClr val="tx1"/>
                  </a:solidFill>
                </a:rPr>
                <a:t>O</a:t>
              </a:r>
            </a:p>
            <a:p>
              <a:pPr algn="ctr">
                <a:spcBef>
                  <a:spcPct val="10000"/>
                </a:spcBef>
              </a:pPr>
              <a:r>
                <a:rPr kumimoji="0" lang="en-US" altLang="en-US" sz="6000">
                  <a:solidFill>
                    <a:schemeClr val="tx1"/>
                  </a:solidFill>
                </a:rPr>
                <a:t>O  S  O</a:t>
              </a:r>
            </a:p>
          </p:txBody>
        </p:sp>
        <p:grpSp>
          <p:nvGrpSpPr>
            <p:cNvPr id="15417" name="Group 39"/>
            <p:cNvGrpSpPr>
              <a:grpSpLocks/>
            </p:cNvGrpSpPr>
            <p:nvPr/>
          </p:nvGrpSpPr>
          <p:grpSpPr bwMode="auto">
            <a:xfrm>
              <a:off x="3526" y="1848"/>
              <a:ext cx="1654" cy="1272"/>
              <a:chOff x="3526" y="1848"/>
              <a:chExt cx="1654" cy="1272"/>
            </a:xfrm>
          </p:grpSpPr>
          <p:sp>
            <p:nvSpPr>
              <p:cNvPr id="15418" name="Oval 5"/>
              <p:cNvSpPr>
                <a:spLocks noChangeAspect="1" noChangeArrowheads="1"/>
              </p:cNvSpPr>
              <p:nvPr/>
            </p:nvSpPr>
            <p:spPr bwMode="auto">
              <a:xfrm>
                <a:off x="4008" y="2233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19" name="Oval 6"/>
              <p:cNvSpPr>
                <a:spLocks noChangeAspect="1" noChangeArrowheads="1"/>
              </p:cNvSpPr>
              <p:nvPr/>
            </p:nvSpPr>
            <p:spPr bwMode="auto">
              <a:xfrm>
                <a:off x="4008" y="2041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20" name="Oval 7"/>
              <p:cNvSpPr>
                <a:spLocks noChangeAspect="1" noChangeArrowheads="1"/>
              </p:cNvSpPr>
              <p:nvPr/>
            </p:nvSpPr>
            <p:spPr bwMode="auto">
              <a:xfrm>
                <a:off x="4488" y="2233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21" name="Oval 8"/>
              <p:cNvSpPr>
                <a:spLocks noChangeAspect="1" noChangeArrowheads="1"/>
              </p:cNvSpPr>
              <p:nvPr/>
            </p:nvSpPr>
            <p:spPr bwMode="auto">
              <a:xfrm>
                <a:off x="4488" y="2041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22" name="Oval 9"/>
              <p:cNvSpPr>
                <a:spLocks noChangeAspect="1" noChangeArrowheads="1"/>
              </p:cNvSpPr>
              <p:nvPr/>
            </p:nvSpPr>
            <p:spPr bwMode="auto">
              <a:xfrm>
                <a:off x="5084" y="2880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23" name="Oval 10"/>
              <p:cNvSpPr>
                <a:spLocks noChangeAspect="1" noChangeArrowheads="1"/>
              </p:cNvSpPr>
              <p:nvPr/>
            </p:nvSpPr>
            <p:spPr bwMode="auto">
              <a:xfrm>
                <a:off x="5084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24" name="Oval 17"/>
              <p:cNvSpPr>
                <a:spLocks noChangeAspect="1" noChangeArrowheads="1"/>
              </p:cNvSpPr>
              <p:nvPr/>
            </p:nvSpPr>
            <p:spPr bwMode="auto">
              <a:xfrm rot="-5400000">
                <a:off x="4343" y="18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25" name="Oval 18"/>
              <p:cNvSpPr>
                <a:spLocks noChangeAspect="1" noChangeArrowheads="1"/>
              </p:cNvSpPr>
              <p:nvPr/>
            </p:nvSpPr>
            <p:spPr bwMode="auto">
              <a:xfrm rot="-5400000">
                <a:off x="4151" y="18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26" name="Oval 21"/>
              <p:cNvSpPr>
                <a:spLocks noChangeAspect="1" noChangeArrowheads="1"/>
              </p:cNvSpPr>
              <p:nvPr/>
            </p:nvSpPr>
            <p:spPr bwMode="auto">
              <a:xfrm rot="-5400000">
                <a:off x="4940" y="30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27" name="Oval 22"/>
              <p:cNvSpPr>
                <a:spLocks noChangeAspect="1" noChangeArrowheads="1"/>
              </p:cNvSpPr>
              <p:nvPr/>
            </p:nvSpPr>
            <p:spPr bwMode="auto">
              <a:xfrm rot="-5400000">
                <a:off x="4748" y="30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28" name="Oval 23"/>
              <p:cNvSpPr>
                <a:spLocks noChangeAspect="1" noChangeArrowheads="1"/>
              </p:cNvSpPr>
              <p:nvPr/>
            </p:nvSpPr>
            <p:spPr bwMode="auto">
              <a:xfrm rot="-5400000">
                <a:off x="4940" y="24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29" name="Oval 24"/>
              <p:cNvSpPr>
                <a:spLocks noChangeAspect="1" noChangeArrowheads="1"/>
              </p:cNvSpPr>
              <p:nvPr/>
            </p:nvSpPr>
            <p:spPr bwMode="auto">
              <a:xfrm rot="-5400000">
                <a:off x="4748" y="24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30" name="Oval 25"/>
              <p:cNvSpPr>
                <a:spLocks noChangeAspect="1" noChangeArrowheads="1"/>
              </p:cNvSpPr>
              <p:nvPr/>
            </p:nvSpPr>
            <p:spPr bwMode="auto">
              <a:xfrm rot="-5400000">
                <a:off x="3719" y="24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31" name="Oval 26"/>
              <p:cNvSpPr>
                <a:spLocks noChangeAspect="1" noChangeArrowheads="1"/>
              </p:cNvSpPr>
              <p:nvPr/>
            </p:nvSpPr>
            <p:spPr bwMode="auto">
              <a:xfrm rot="-5400000">
                <a:off x="3527" y="249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32" name="Oval 27"/>
              <p:cNvSpPr>
                <a:spLocks noChangeAspect="1" noChangeArrowheads="1"/>
              </p:cNvSpPr>
              <p:nvPr/>
            </p:nvSpPr>
            <p:spPr bwMode="auto">
              <a:xfrm rot="-5400000">
                <a:off x="3718" y="30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33" name="Oval 28"/>
              <p:cNvSpPr>
                <a:spLocks noChangeAspect="1" noChangeArrowheads="1"/>
              </p:cNvSpPr>
              <p:nvPr/>
            </p:nvSpPr>
            <p:spPr bwMode="auto">
              <a:xfrm rot="-5400000">
                <a:off x="3526" y="30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34" name="Line 30"/>
              <p:cNvSpPr>
                <a:spLocks noChangeShapeType="1"/>
              </p:cNvSpPr>
              <p:nvPr/>
            </p:nvSpPr>
            <p:spPr bwMode="auto">
              <a:xfrm>
                <a:off x="4490" y="2832"/>
                <a:ext cx="19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5" name="Line 31"/>
              <p:cNvSpPr>
                <a:spLocks noChangeShapeType="1"/>
              </p:cNvSpPr>
              <p:nvPr/>
            </p:nvSpPr>
            <p:spPr bwMode="auto">
              <a:xfrm>
                <a:off x="3890" y="2832"/>
                <a:ext cx="19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6" name="Line 33"/>
              <p:cNvSpPr>
                <a:spLocks noChangeShapeType="1"/>
              </p:cNvSpPr>
              <p:nvPr/>
            </p:nvSpPr>
            <p:spPr bwMode="auto">
              <a:xfrm rot="-5400000">
                <a:off x="4200" y="2496"/>
                <a:ext cx="19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37" name="Line 38"/>
              <p:cNvSpPr>
                <a:spLocks noChangeShapeType="1"/>
              </p:cNvSpPr>
              <p:nvPr/>
            </p:nvSpPr>
            <p:spPr bwMode="auto">
              <a:xfrm>
                <a:off x="3886" y="2758"/>
                <a:ext cx="19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366" name="Group 114"/>
          <p:cNvGrpSpPr>
            <a:grpSpLocks/>
          </p:cNvGrpSpPr>
          <p:nvPr/>
        </p:nvGrpSpPr>
        <p:grpSpPr bwMode="auto">
          <a:xfrm>
            <a:off x="1620838" y="2292350"/>
            <a:ext cx="3230562" cy="2033588"/>
            <a:chOff x="1126" y="1291"/>
            <a:chExt cx="2035" cy="1281"/>
          </a:xfrm>
        </p:grpSpPr>
        <p:sp>
          <p:nvSpPr>
            <p:cNvPr id="15394" name="Text Box 63"/>
            <p:cNvSpPr txBox="1">
              <a:spLocks noChangeArrowheads="1"/>
            </p:cNvSpPr>
            <p:nvPr/>
          </p:nvSpPr>
          <p:spPr bwMode="auto">
            <a:xfrm flipH="1">
              <a:off x="1126" y="1304"/>
              <a:ext cx="2035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kumimoji="1" sz="3400">
                  <a:solidFill>
                    <a:schemeClr val="bg1"/>
                  </a:solidFill>
                  <a:latin typeface="Arial" charset="0"/>
                </a:defRPr>
              </a:lvl2pPr>
              <a:lvl3pPr marL="1143000">
                <a:defRPr kumimoji="1" sz="3400">
                  <a:solidFill>
                    <a:schemeClr val="bg1"/>
                  </a:solidFill>
                  <a:latin typeface="Arial" charset="0"/>
                </a:defRPr>
              </a:lvl3pPr>
              <a:lvl4pPr>
                <a:defRPr kumimoji="1" sz="3800">
                  <a:solidFill>
                    <a:schemeClr val="folHlink"/>
                  </a:solidFill>
                  <a:latin typeface="Arial" charset="0"/>
                </a:defRPr>
              </a:lvl4pPr>
              <a:lvl5pPr>
                <a:defRPr kumimoji="1" sz="3800">
                  <a:solidFill>
                    <a:schemeClr val="folHlink"/>
                  </a:solidFill>
                  <a:latin typeface="Arial" charset="0"/>
                </a:defRPr>
              </a:lvl5pPr>
              <a:lvl6pPr>
                <a:defRPr kumimoji="1" sz="3800">
                  <a:solidFill>
                    <a:schemeClr val="folHlink"/>
                  </a:solidFill>
                  <a:latin typeface="Arial" charset="0"/>
                </a:defRPr>
              </a:lvl6pPr>
              <a:lvl7pPr>
                <a:defRPr kumimoji="1" sz="3800">
                  <a:solidFill>
                    <a:schemeClr val="folHlink"/>
                  </a:solidFill>
                  <a:latin typeface="Arial" charset="0"/>
                </a:defRPr>
              </a:lvl7pPr>
              <a:lvl8pPr>
                <a:defRPr kumimoji="1" sz="3800">
                  <a:solidFill>
                    <a:schemeClr val="folHlink"/>
                  </a:solidFill>
                  <a:latin typeface="Arial" charset="0"/>
                </a:defRPr>
              </a:lvl8pPr>
              <a:lvl9pPr>
                <a:defRPr kumimoji="1" sz="3800">
                  <a:solidFill>
                    <a:schemeClr val="folHlink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10000"/>
                </a:spcBef>
              </a:pPr>
              <a:r>
                <a:rPr kumimoji="0" lang="en-US" altLang="en-US" sz="6000">
                  <a:solidFill>
                    <a:schemeClr val="tx1"/>
                  </a:solidFill>
                </a:rPr>
                <a:t>O</a:t>
              </a:r>
            </a:p>
            <a:p>
              <a:pPr algn="ctr">
                <a:spcBef>
                  <a:spcPct val="10000"/>
                </a:spcBef>
              </a:pPr>
              <a:r>
                <a:rPr kumimoji="0" lang="en-US" altLang="en-US" sz="6000">
                  <a:solidFill>
                    <a:schemeClr val="tx1"/>
                  </a:solidFill>
                </a:rPr>
                <a:t>O  S  O</a:t>
              </a:r>
            </a:p>
          </p:txBody>
        </p:sp>
        <p:grpSp>
          <p:nvGrpSpPr>
            <p:cNvPr id="15395" name="Group 113"/>
            <p:cNvGrpSpPr>
              <a:grpSpLocks/>
            </p:cNvGrpSpPr>
            <p:nvPr/>
          </p:nvGrpSpPr>
          <p:grpSpPr bwMode="auto">
            <a:xfrm>
              <a:off x="1237" y="1291"/>
              <a:ext cx="1684" cy="1272"/>
              <a:chOff x="1237" y="1291"/>
              <a:chExt cx="1684" cy="1272"/>
            </a:xfrm>
          </p:grpSpPr>
          <p:sp>
            <p:nvSpPr>
              <p:cNvPr id="15396" name="Oval 65"/>
              <p:cNvSpPr>
                <a:spLocks noChangeAspect="1" noChangeArrowheads="1"/>
              </p:cNvSpPr>
              <p:nvPr/>
            </p:nvSpPr>
            <p:spPr bwMode="auto">
              <a:xfrm flipH="1">
                <a:off x="2343" y="167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397" name="Oval 66"/>
              <p:cNvSpPr>
                <a:spLocks noChangeAspect="1" noChangeArrowheads="1"/>
              </p:cNvSpPr>
              <p:nvPr/>
            </p:nvSpPr>
            <p:spPr bwMode="auto">
              <a:xfrm flipH="1">
                <a:off x="2343" y="148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398" name="Oval 67"/>
              <p:cNvSpPr>
                <a:spLocks noChangeAspect="1" noChangeArrowheads="1"/>
              </p:cNvSpPr>
              <p:nvPr/>
            </p:nvSpPr>
            <p:spPr bwMode="auto">
              <a:xfrm flipH="1">
                <a:off x="1863" y="167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399" name="Oval 68"/>
              <p:cNvSpPr>
                <a:spLocks noChangeAspect="1" noChangeArrowheads="1"/>
              </p:cNvSpPr>
              <p:nvPr/>
            </p:nvSpPr>
            <p:spPr bwMode="auto">
              <a:xfrm flipH="1">
                <a:off x="1863" y="148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00" name="Oval 69"/>
              <p:cNvSpPr>
                <a:spLocks noChangeAspect="1" noChangeArrowheads="1"/>
              </p:cNvSpPr>
              <p:nvPr/>
            </p:nvSpPr>
            <p:spPr bwMode="auto">
              <a:xfrm flipH="1">
                <a:off x="1237" y="2323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01" name="Oval 70"/>
              <p:cNvSpPr>
                <a:spLocks noChangeAspect="1" noChangeArrowheads="1"/>
              </p:cNvSpPr>
              <p:nvPr/>
            </p:nvSpPr>
            <p:spPr bwMode="auto">
              <a:xfrm flipH="1">
                <a:off x="1237" y="2131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02" name="Oval 71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2008" y="1291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03" name="Oval 72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2200" y="1291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04" name="Oval 73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1411" y="2467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05" name="Oval 74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1603" y="2467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06" name="Oval 75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1411" y="1939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07" name="Oval 76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1603" y="1939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08" name="Oval 77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2632" y="1939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09" name="Oval 78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2824" y="1939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10" name="Oval 79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2633" y="2467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11" name="Oval 80"/>
              <p:cNvSpPr>
                <a:spLocks noChangeAspect="1" noChangeArrowheads="1"/>
              </p:cNvSpPr>
              <p:nvPr/>
            </p:nvSpPr>
            <p:spPr bwMode="auto">
              <a:xfrm rot="5400000" flipH="1">
                <a:off x="2825" y="2467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15412" name="Line 81"/>
              <p:cNvSpPr>
                <a:spLocks noChangeShapeType="1"/>
              </p:cNvSpPr>
              <p:nvPr/>
            </p:nvSpPr>
            <p:spPr bwMode="auto">
              <a:xfrm flipH="1">
                <a:off x="1765" y="2275"/>
                <a:ext cx="19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3" name="Line 82"/>
              <p:cNvSpPr>
                <a:spLocks noChangeShapeType="1"/>
              </p:cNvSpPr>
              <p:nvPr/>
            </p:nvSpPr>
            <p:spPr bwMode="auto">
              <a:xfrm flipH="1">
                <a:off x="2365" y="2275"/>
                <a:ext cx="19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4" name="Line 83"/>
              <p:cNvSpPr>
                <a:spLocks noChangeShapeType="1"/>
              </p:cNvSpPr>
              <p:nvPr/>
            </p:nvSpPr>
            <p:spPr bwMode="auto">
              <a:xfrm rot="5400000" flipH="1">
                <a:off x="2055" y="1939"/>
                <a:ext cx="19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15" name="Line 84"/>
              <p:cNvSpPr>
                <a:spLocks noChangeShapeType="1"/>
              </p:cNvSpPr>
              <p:nvPr/>
            </p:nvSpPr>
            <p:spPr bwMode="auto">
              <a:xfrm flipH="1">
                <a:off x="2359" y="2201"/>
                <a:ext cx="192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367" name="Group 111"/>
          <p:cNvGrpSpPr>
            <a:grpSpLocks/>
          </p:cNvGrpSpPr>
          <p:nvPr/>
        </p:nvGrpSpPr>
        <p:grpSpPr bwMode="auto">
          <a:xfrm>
            <a:off x="3517900" y="4706938"/>
            <a:ext cx="3230563" cy="2012950"/>
            <a:chOff x="2288" y="2716"/>
            <a:chExt cx="2035" cy="1268"/>
          </a:xfrm>
        </p:grpSpPr>
        <p:sp>
          <p:nvSpPr>
            <p:cNvPr id="15373" name="Text Box 86"/>
            <p:cNvSpPr txBox="1">
              <a:spLocks noChangeArrowheads="1"/>
            </p:cNvSpPr>
            <p:nvPr/>
          </p:nvSpPr>
          <p:spPr bwMode="auto">
            <a:xfrm flipH="1">
              <a:off x="2288" y="2716"/>
              <a:ext cx="2035" cy="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kumimoji="1" sz="3400">
                  <a:solidFill>
                    <a:schemeClr val="bg1"/>
                  </a:solidFill>
                  <a:latin typeface="Arial" charset="0"/>
                </a:defRPr>
              </a:lvl2pPr>
              <a:lvl3pPr marL="1143000">
                <a:defRPr kumimoji="1" sz="3400">
                  <a:solidFill>
                    <a:schemeClr val="bg1"/>
                  </a:solidFill>
                  <a:latin typeface="Arial" charset="0"/>
                </a:defRPr>
              </a:lvl3pPr>
              <a:lvl4pPr>
                <a:defRPr kumimoji="1" sz="3800">
                  <a:solidFill>
                    <a:schemeClr val="folHlink"/>
                  </a:solidFill>
                  <a:latin typeface="Arial" charset="0"/>
                </a:defRPr>
              </a:lvl4pPr>
              <a:lvl5pPr>
                <a:defRPr kumimoji="1" sz="3800">
                  <a:solidFill>
                    <a:schemeClr val="folHlink"/>
                  </a:solidFill>
                  <a:latin typeface="Arial" charset="0"/>
                </a:defRPr>
              </a:lvl5pPr>
              <a:lvl6pPr>
                <a:defRPr kumimoji="1" sz="3800">
                  <a:solidFill>
                    <a:schemeClr val="folHlink"/>
                  </a:solidFill>
                  <a:latin typeface="Arial" charset="0"/>
                </a:defRPr>
              </a:lvl6pPr>
              <a:lvl7pPr>
                <a:defRPr kumimoji="1" sz="3800">
                  <a:solidFill>
                    <a:schemeClr val="folHlink"/>
                  </a:solidFill>
                  <a:latin typeface="Arial" charset="0"/>
                </a:defRPr>
              </a:lvl7pPr>
              <a:lvl8pPr>
                <a:defRPr kumimoji="1" sz="3800">
                  <a:solidFill>
                    <a:schemeClr val="folHlink"/>
                  </a:solidFill>
                  <a:latin typeface="Arial" charset="0"/>
                </a:defRPr>
              </a:lvl8pPr>
              <a:lvl9pPr>
                <a:defRPr kumimoji="1" sz="3800">
                  <a:solidFill>
                    <a:schemeClr val="folHlink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10000"/>
                </a:spcBef>
              </a:pPr>
              <a:r>
                <a:rPr kumimoji="0" lang="en-US" altLang="en-US" sz="6000">
                  <a:solidFill>
                    <a:schemeClr val="tx1"/>
                  </a:solidFill>
                </a:rPr>
                <a:t>O</a:t>
              </a:r>
            </a:p>
            <a:p>
              <a:pPr algn="ctr">
                <a:spcBef>
                  <a:spcPct val="10000"/>
                </a:spcBef>
              </a:pPr>
              <a:r>
                <a:rPr kumimoji="0" lang="en-US" altLang="en-US" sz="6000">
                  <a:solidFill>
                    <a:schemeClr val="tx1"/>
                  </a:solidFill>
                </a:rPr>
                <a:t>O  S  O</a:t>
              </a:r>
            </a:p>
          </p:txBody>
        </p:sp>
        <p:sp>
          <p:nvSpPr>
            <p:cNvPr id="15374" name="Oval 88"/>
            <p:cNvSpPr>
              <a:spLocks noChangeAspect="1" noChangeArrowheads="1"/>
            </p:cNvSpPr>
            <p:nvPr/>
          </p:nvSpPr>
          <p:spPr bwMode="auto">
            <a:xfrm flipH="1">
              <a:off x="3505" y="308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75" name="Oval 89"/>
            <p:cNvSpPr>
              <a:spLocks noChangeAspect="1" noChangeArrowheads="1"/>
            </p:cNvSpPr>
            <p:nvPr/>
          </p:nvSpPr>
          <p:spPr bwMode="auto">
            <a:xfrm flipH="1">
              <a:off x="3505" y="2896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76" name="Oval 90"/>
            <p:cNvSpPr>
              <a:spLocks noChangeAspect="1" noChangeArrowheads="1"/>
            </p:cNvSpPr>
            <p:nvPr/>
          </p:nvSpPr>
          <p:spPr bwMode="auto">
            <a:xfrm flipH="1">
              <a:off x="3025" y="308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77" name="Oval 91"/>
            <p:cNvSpPr>
              <a:spLocks noChangeAspect="1" noChangeArrowheads="1"/>
            </p:cNvSpPr>
            <p:nvPr/>
          </p:nvSpPr>
          <p:spPr bwMode="auto">
            <a:xfrm flipH="1">
              <a:off x="3025" y="2896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78" name="Oval 92"/>
            <p:cNvSpPr>
              <a:spLocks noChangeAspect="1" noChangeArrowheads="1"/>
            </p:cNvSpPr>
            <p:nvPr/>
          </p:nvSpPr>
          <p:spPr bwMode="auto">
            <a:xfrm flipH="1">
              <a:off x="2399" y="3735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79" name="Oval 93"/>
            <p:cNvSpPr>
              <a:spLocks noChangeAspect="1" noChangeArrowheads="1"/>
            </p:cNvSpPr>
            <p:nvPr/>
          </p:nvSpPr>
          <p:spPr bwMode="auto">
            <a:xfrm flipH="1">
              <a:off x="2399" y="3543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80" name="Oval 96"/>
            <p:cNvSpPr>
              <a:spLocks noChangeAspect="1" noChangeArrowheads="1"/>
            </p:cNvSpPr>
            <p:nvPr/>
          </p:nvSpPr>
          <p:spPr bwMode="auto">
            <a:xfrm rot="5400000" flipH="1">
              <a:off x="2573" y="3879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81" name="Oval 97"/>
            <p:cNvSpPr>
              <a:spLocks noChangeAspect="1" noChangeArrowheads="1"/>
            </p:cNvSpPr>
            <p:nvPr/>
          </p:nvSpPr>
          <p:spPr bwMode="auto">
            <a:xfrm rot="5400000" flipH="1">
              <a:off x="2765" y="3879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82" name="Oval 98"/>
            <p:cNvSpPr>
              <a:spLocks noChangeAspect="1" noChangeArrowheads="1"/>
            </p:cNvSpPr>
            <p:nvPr/>
          </p:nvSpPr>
          <p:spPr bwMode="auto">
            <a:xfrm rot="5400000" flipH="1">
              <a:off x="2573" y="3351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83" name="Oval 99"/>
            <p:cNvSpPr>
              <a:spLocks noChangeAspect="1" noChangeArrowheads="1"/>
            </p:cNvSpPr>
            <p:nvPr/>
          </p:nvSpPr>
          <p:spPr bwMode="auto">
            <a:xfrm rot="5400000" flipH="1">
              <a:off x="2765" y="3351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84" name="Oval 100"/>
            <p:cNvSpPr>
              <a:spLocks noChangeAspect="1" noChangeArrowheads="1"/>
            </p:cNvSpPr>
            <p:nvPr/>
          </p:nvSpPr>
          <p:spPr bwMode="auto">
            <a:xfrm rot="5400000" flipH="1">
              <a:off x="3794" y="3351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85" name="Oval 101"/>
            <p:cNvSpPr>
              <a:spLocks noChangeAspect="1" noChangeArrowheads="1"/>
            </p:cNvSpPr>
            <p:nvPr/>
          </p:nvSpPr>
          <p:spPr bwMode="auto">
            <a:xfrm rot="5400000" flipH="1">
              <a:off x="3986" y="3351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86" name="Oval 102"/>
            <p:cNvSpPr>
              <a:spLocks noChangeAspect="1" noChangeArrowheads="1"/>
            </p:cNvSpPr>
            <p:nvPr/>
          </p:nvSpPr>
          <p:spPr bwMode="auto">
            <a:xfrm rot="5400000" flipH="1">
              <a:off x="3795" y="3879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87" name="Oval 103"/>
            <p:cNvSpPr>
              <a:spLocks noChangeAspect="1" noChangeArrowheads="1"/>
            </p:cNvSpPr>
            <p:nvPr/>
          </p:nvSpPr>
          <p:spPr bwMode="auto">
            <a:xfrm rot="5400000" flipH="1">
              <a:off x="3987" y="3879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88" name="Line 104"/>
            <p:cNvSpPr>
              <a:spLocks noChangeShapeType="1"/>
            </p:cNvSpPr>
            <p:nvPr/>
          </p:nvSpPr>
          <p:spPr bwMode="auto">
            <a:xfrm flipH="1">
              <a:off x="2927" y="3687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9" name="Line 105"/>
            <p:cNvSpPr>
              <a:spLocks noChangeShapeType="1"/>
            </p:cNvSpPr>
            <p:nvPr/>
          </p:nvSpPr>
          <p:spPr bwMode="auto">
            <a:xfrm flipH="1">
              <a:off x="3527" y="3687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0" name="Line 106"/>
            <p:cNvSpPr>
              <a:spLocks noChangeShapeType="1"/>
            </p:cNvSpPr>
            <p:nvPr/>
          </p:nvSpPr>
          <p:spPr bwMode="auto">
            <a:xfrm rot="5400000" flipH="1">
              <a:off x="3157" y="3349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1" name="Oval 108"/>
            <p:cNvSpPr>
              <a:spLocks noChangeAspect="1" noChangeArrowheads="1"/>
            </p:cNvSpPr>
            <p:nvPr/>
          </p:nvSpPr>
          <p:spPr bwMode="auto">
            <a:xfrm flipH="1">
              <a:off x="4119" y="3731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92" name="Oval 109"/>
            <p:cNvSpPr>
              <a:spLocks noChangeAspect="1" noChangeArrowheads="1"/>
            </p:cNvSpPr>
            <p:nvPr/>
          </p:nvSpPr>
          <p:spPr bwMode="auto">
            <a:xfrm flipH="1">
              <a:off x="4119" y="3539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5393" name="Line 110"/>
            <p:cNvSpPr>
              <a:spLocks noChangeShapeType="1"/>
            </p:cNvSpPr>
            <p:nvPr/>
          </p:nvSpPr>
          <p:spPr bwMode="auto">
            <a:xfrm rot="5400000" flipH="1">
              <a:off x="3233" y="3349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8" name="Line 115"/>
          <p:cNvSpPr>
            <a:spLocks noChangeShapeType="1"/>
          </p:cNvSpPr>
          <p:nvPr/>
        </p:nvSpPr>
        <p:spPr bwMode="auto">
          <a:xfrm>
            <a:off x="4675188" y="294005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69" name="Group 118"/>
          <p:cNvGrpSpPr>
            <a:grpSpLocks/>
          </p:cNvGrpSpPr>
          <p:nvPr/>
        </p:nvGrpSpPr>
        <p:grpSpPr bwMode="auto">
          <a:xfrm>
            <a:off x="3516313" y="4405313"/>
            <a:ext cx="3232150" cy="914400"/>
            <a:chOff x="2204" y="2526"/>
            <a:chExt cx="2036" cy="576"/>
          </a:xfrm>
        </p:grpSpPr>
        <p:sp>
          <p:nvSpPr>
            <p:cNvPr id="15371" name="Line 116"/>
            <p:cNvSpPr>
              <a:spLocks noChangeShapeType="1"/>
            </p:cNvSpPr>
            <p:nvPr/>
          </p:nvSpPr>
          <p:spPr bwMode="auto">
            <a:xfrm rot="-3486552">
              <a:off x="3952" y="2813"/>
              <a:ext cx="576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117"/>
            <p:cNvSpPr>
              <a:spLocks noChangeShapeType="1"/>
            </p:cNvSpPr>
            <p:nvPr/>
          </p:nvSpPr>
          <p:spPr bwMode="auto">
            <a:xfrm rot="3486552" flipH="1">
              <a:off x="1917" y="2813"/>
              <a:ext cx="576" cy="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0" name="Rectangle 119"/>
          <p:cNvSpPr>
            <a:spLocks noChangeArrowheads="1"/>
          </p:cNvSpPr>
          <p:nvPr/>
        </p:nvSpPr>
        <p:spPr bwMode="auto">
          <a:xfrm>
            <a:off x="1173163" y="14478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</a:pPr>
            <a:r>
              <a:rPr kumimoji="1" lang="en-US" altLang="en-US" sz="3800" b="1">
                <a:solidFill>
                  <a:schemeClr val="bg1"/>
                </a:solidFill>
                <a:latin typeface="Arial" charset="0"/>
              </a:rPr>
              <a:t>SO</a:t>
            </a:r>
            <a:r>
              <a:rPr kumimoji="1" lang="en-US" altLang="en-US" sz="3800" b="1" baseline="-25000">
                <a:solidFill>
                  <a:schemeClr val="bg1"/>
                </a:solidFill>
                <a:latin typeface="Arial" charset="0"/>
              </a:rPr>
              <a:t>3</a:t>
            </a:r>
            <a:endParaRPr kumimoji="1" lang="en-US" altLang="en-US" sz="3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5123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A. Octet Rule</a:t>
            </a:r>
          </a:p>
        </p:txBody>
      </p:sp>
      <p:sp>
        <p:nvSpPr>
          <p:cNvPr id="5124" name="Rectangle 3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Remember…</a:t>
            </a:r>
          </a:p>
          <a:p>
            <a:pPr lvl="1"/>
            <a:r>
              <a:rPr lang="en-US" altLang="en-US" smtClean="0"/>
              <a:t>Most atoms form bonds in order to have 8 valence electrons.</a:t>
            </a:r>
          </a:p>
          <a:p>
            <a:pPr>
              <a:buFont typeface="Monotype Sort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7335" name="Rectangle 167"/>
          <p:cNvSpPr>
            <a:spLocks noChangeArrowheads="1"/>
          </p:cNvSpPr>
          <p:nvPr/>
        </p:nvSpPr>
        <p:spPr bwMode="auto">
          <a:xfrm>
            <a:off x="1171575" y="2286000"/>
            <a:ext cx="79708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95338" lvl="1" indent="-341313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Symbol" pitchFamily="18" charset="2"/>
              <a:buChar char="·"/>
            </a:pPr>
            <a:r>
              <a:rPr kumimoji="1" lang="en-US" altLang="en-US" sz="3400">
                <a:solidFill>
                  <a:schemeClr val="bg1"/>
                </a:solidFill>
                <a:latin typeface="Arial" charset="0"/>
              </a:rPr>
              <a:t>Hydrogen </a:t>
            </a:r>
            <a:r>
              <a:rPr kumimoji="1" lang="en-US" altLang="en-US" sz="34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 </a:t>
            </a:r>
            <a:r>
              <a:rPr kumimoji="1" lang="en-US" altLang="en-US" sz="3400">
                <a:solidFill>
                  <a:schemeClr val="bg1"/>
                </a:solidFill>
                <a:latin typeface="Arial" charset="0"/>
              </a:rPr>
              <a:t>2 valence e</a:t>
            </a:r>
            <a:r>
              <a:rPr kumimoji="1" lang="en-US" altLang="en-US" sz="34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altLang="en-US" sz="3400">
              <a:solidFill>
                <a:schemeClr val="bg1"/>
              </a:solidFill>
              <a:latin typeface="Arial" charset="0"/>
            </a:endParaRPr>
          </a:p>
          <a:p>
            <a:pPr marL="795338" lvl="1" indent="-341313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Symbol" pitchFamily="18" charset="2"/>
              <a:buChar char="·"/>
            </a:pPr>
            <a:endParaRPr kumimoji="1" lang="en-US" altLang="en-US" sz="340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7336" name="Rectangle 168"/>
          <p:cNvSpPr>
            <a:spLocks noChangeArrowheads="1"/>
          </p:cNvSpPr>
          <p:nvPr/>
        </p:nvSpPr>
        <p:spPr bwMode="auto">
          <a:xfrm>
            <a:off x="1171575" y="3124200"/>
            <a:ext cx="79708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95338" lvl="1" indent="-341313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Symbol" pitchFamily="18" charset="2"/>
              <a:buChar char="·"/>
            </a:pPr>
            <a:r>
              <a:rPr kumimoji="1" lang="en-US" altLang="en-US" sz="3400">
                <a:solidFill>
                  <a:schemeClr val="bg1"/>
                </a:solidFill>
                <a:latin typeface="Arial" charset="0"/>
              </a:rPr>
              <a:t>Groups 1,2,3 get </a:t>
            </a:r>
            <a:r>
              <a:rPr kumimoji="1" lang="en-US" altLang="en-US" sz="3400">
                <a:solidFill>
                  <a:schemeClr val="bg1"/>
                </a:solidFill>
                <a:latin typeface="Arial" charset="0"/>
                <a:sym typeface="Symbol" pitchFamily="18" charset="2"/>
              </a:rPr>
              <a:t>2,4,6 valence e</a:t>
            </a:r>
            <a:r>
              <a:rPr kumimoji="1" lang="en-US" altLang="en-US" sz="3400" baseline="30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-</a:t>
            </a:r>
            <a:endParaRPr kumimoji="1" lang="en-US" altLang="en-US" sz="340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7337" name="Rectangle 169"/>
          <p:cNvSpPr>
            <a:spLocks noChangeArrowheads="1"/>
          </p:cNvSpPr>
          <p:nvPr/>
        </p:nvSpPr>
        <p:spPr bwMode="auto">
          <a:xfrm>
            <a:off x="1171575" y="3886200"/>
            <a:ext cx="797083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95338" lvl="1" indent="-341313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Symbol" pitchFamily="18" charset="2"/>
              <a:buChar char="·"/>
            </a:pPr>
            <a:r>
              <a:rPr kumimoji="1" lang="en-US" altLang="en-US" sz="3400">
                <a:solidFill>
                  <a:schemeClr val="bg1"/>
                </a:solidFill>
                <a:latin typeface="Arial" charset="0"/>
                <a:sym typeface="Symbol" pitchFamily="18" charset="2"/>
              </a:rPr>
              <a:t>Expanded octet  more than 8 valence e</a:t>
            </a:r>
            <a:r>
              <a:rPr kumimoji="1" lang="en-US" altLang="en-US" sz="3400" baseline="30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-</a:t>
            </a:r>
            <a:r>
              <a:rPr kumimoji="1" lang="en-US" altLang="en-US" sz="3400">
                <a:solidFill>
                  <a:schemeClr val="bg1"/>
                </a:solidFill>
                <a:latin typeface="Arial" charset="0"/>
              </a:rPr>
              <a:t> (e.g. S, P, Xe)</a:t>
            </a:r>
          </a:p>
        </p:txBody>
      </p:sp>
      <p:sp>
        <p:nvSpPr>
          <p:cNvPr id="7338" name="Rectangle 170"/>
          <p:cNvSpPr>
            <a:spLocks noChangeArrowheads="1"/>
          </p:cNvSpPr>
          <p:nvPr/>
        </p:nvSpPr>
        <p:spPr bwMode="auto">
          <a:xfrm>
            <a:off x="1171575" y="5410200"/>
            <a:ext cx="797083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95338" lvl="1" indent="-341313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Symbol" pitchFamily="18" charset="2"/>
              <a:buChar char="·"/>
            </a:pPr>
            <a:r>
              <a:rPr kumimoji="1" lang="en-US" altLang="en-US" sz="3400">
                <a:solidFill>
                  <a:schemeClr val="bg1"/>
                </a:solidFill>
                <a:latin typeface="Arial" charset="0"/>
              </a:rPr>
              <a:t>Radicals </a:t>
            </a:r>
            <a:r>
              <a:rPr kumimoji="1" lang="en-US" altLang="en-US" sz="3400">
                <a:solidFill>
                  <a:schemeClr val="bg1"/>
                </a:solidFill>
                <a:latin typeface="Arial" charset="0"/>
                <a:sym typeface="Symbol" pitchFamily="18" charset="2"/>
              </a:rPr>
              <a:t> odd # of valence e</a:t>
            </a:r>
            <a:r>
              <a:rPr kumimoji="1" lang="en-US" altLang="en-US" sz="3400" baseline="30000">
                <a:solidFill>
                  <a:schemeClr val="bg1"/>
                </a:solidFill>
                <a:latin typeface="Arial" charset="0"/>
                <a:sym typeface="Symbol" pitchFamily="18" charset="2"/>
              </a:rPr>
              <a:t>-</a:t>
            </a:r>
            <a:endParaRPr kumimoji="1" lang="en-US" altLang="en-US" sz="3400">
              <a:solidFill>
                <a:schemeClr val="bg1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6151" name="Rectangle 3"/>
          <p:cNvSpPr>
            <a:spLocks noChangeArrowheads="1"/>
          </p:cNvSpPr>
          <p:nvPr>
            <p:ph type="body" idx="1"/>
          </p:nvPr>
        </p:nvSpPr>
        <p:spPr>
          <a:xfrm>
            <a:off x="1173163" y="1368425"/>
            <a:ext cx="7970837" cy="914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en-US" u="sng" smtClean="0"/>
              <a:t>Exceptions</a:t>
            </a:r>
            <a:r>
              <a:rPr lang="en-US" altLang="en-US" smtClean="0"/>
              <a:t>:</a:t>
            </a:r>
          </a:p>
        </p:txBody>
      </p:sp>
      <p:sp>
        <p:nvSpPr>
          <p:cNvPr id="61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A. Octet Rule</a:t>
            </a:r>
          </a:p>
        </p:txBody>
      </p:sp>
      <p:grpSp>
        <p:nvGrpSpPr>
          <p:cNvPr id="2" name="Group 290"/>
          <p:cNvGrpSpPr>
            <a:grpSpLocks/>
          </p:cNvGrpSpPr>
          <p:nvPr/>
        </p:nvGrpSpPr>
        <p:grpSpPr bwMode="auto">
          <a:xfrm>
            <a:off x="1143000" y="152400"/>
            <a:ext cx="7848600" cy="6553200"/>
            <a:chOff x="-480" y="0"/>
            <a:chExt cx="4944" cy="4128"/>
          </a:xfrm>
        </p:grpSpPr>
        <p:sp>
          <p:nvSpPr>
            <p:cNvPr id="6251" name="AutoShape 23"/>
            <p:cNvSpPr>
              <a:spLocks noChangeArrowheads="1"/>
            </p:cNvSpPr>
            <p:nvPr/>
          </p:nvSpPr>
          <p:spPr bwMode="auto">
            <a:xfrm>
              <a:off x="-480" y="0"/>
              <a:ext cx="4944" cy="4128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6252" name="Text Box 24"/>
            <p:cNvSpPr txBox="1">
              <a:spLocks noChangeArrowheads="1"/>
            </p:cNvSpPr>
            <p:nvPr/>
          </p:nvSpPr>
          <p:spPr bwMode="auto">
            <a:xfrm>
              <a:off x="432" y="1113"/>
              <a:ext cx="3120" cy="19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kumimoji="1" sz="3400">
                  <a:solidFill>
                    <a:schemeClr val="bg1"/>
                  </a:solidFill>
                  <a:latin typeface="Arial" charset="0"/>
                </a:defRPr>
              </a:lvl2pPr>
              <a:lvl3pPr marL="1143000">
                <a:defRPr kumimoji="1" sz="3400">
                  <a:solidFill>
                    <a:schemeClr val="bg1"/>
                  </a:solidFill>
                  <a:latin typeface="Arial" charset="0"/>
                </a:defRPr>
              </a:lvl3pPr>
              <a:lvl4pPr>
                <a:defRPr kumimoji="1" sz="3800">
                  <a:solidFill>
                    <a:schemeClr val="folHlink"/>
                  </a:solidFill>
                  <a:latin typeface="Arial" charset="0"/>
                </a:defRPr>
              </a:lvl4pPr>
              <a:lvl5pPr>
                <a:defRPr kumimoji="1" sz="3800">
                  <a:solidFill>
                    <a:schemeClr val="folHlink"/>
                  </a:solidFill>
                  <a:latin typeface="Arial" charset="0"/>
                </a:defRPr>
              </a:lvl5pPr>
              <a:lvl6pPr>
                <a:defRPr kumimoji="1" sz="3800">
                  <a:solidFill>
                    <a:schemeClr val="folHlink"/>
                  </a:solidFill>
                  <a:latin typeface="Arial" charset="0"/>
                </a:defRPr>
              </a:lvl6pPr>
              <a:lvl7pPr>
                <a:defRPr kumimoji="1" sz="3800">
                  <a:solidFill>
                    <a:schemeClr val="folHlink"/>
                  </a:solidFill>
                  <a:latin typeface="Arial" charset="0"/>
                </a:defRPr>
              </a:lvl7pPr>
              <a:lvl8pPr>
                <a:defRPr kumimoji="1" sz="3800">
                  <a:solidFill>
                    <a:schemeClr val="folHlink"/>
                  </a:solidFill>
                  <a:latin typeface="Arial" charset="0"/>
                </a:defRPr>
              </a:lvl8pPr>
              <a:lvl9pPr>
                <a:defRPr kumimoji="1" sz="3800">
                  <a:solidFill>
                    <a:schemeClr val="folHlink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kumimoji="0" lang="en-US" altLang="en-US" sz="9600">
                  <a:solidFill>
                    <a:schemeClr val="tx1"/>
                  </a:solidFill>
                </a:rPr>
                <a:t>F  B  F</a:t>
              </a:r>
            </a:p>
            <a:p>
              <a:pPr algn="ctr"/>
              <a:r>
                <a:rPr kumimoji="0" lang="en-US" altLang="en-US" sz="9600">
                  <a:solidFill>
                    <a:schemeClr val="tx1"/>
                  </a:solidFill>
                </a:rPr>
                <a:t>F</a:t>
              </a:r>
              <a:endParaRPr kumimoji="0" lang="en-US" altLang="en-US" sz="2400">
                <a:solidFill>
                  <a:srgbClr val="800080"/>
                </a:solidFill>
                <a:latin typeface="Times New Roman" pitchFamily="18" charset="0"/>
              </a:endParaRPr>
            </a:p>
          </p:txBody>
        </p:sp>
        <p:grpSp>
          <p:nvGrpSpPr>
            <p:cNvPr id="6253" name="Group 289"/>
            <p:cNvGrpSpPr>
              <a:grpSpLocks/>
            </p:cNvGrpSpPr>
            <p:nvPr/>
          </p:nvGrpSpPr>
          <p:grpSpPr bwMode="auto">
            <a:xfrm>
              <a:off x="672" y="1128"/>
              <a:ext cx="2640" cy="1872"/>
              <a:chOff x="-192" y="1296"/>
              <a:chExt cx="2640" cy="1872"/>
            </a:xfrm>
          </p:grpSpPr>
          <p:grpSp>
            <p:nvGrpSpPr>
              <p:cNvPr id="6254" name="Group 254"/>
              <p:cNvGrpSpPr>
                <a:grpSpLocks/>
              </p:cNvGrpSpPr>
              <p:nvPr/>
            </p:nvGrpSpPr>
            <p:grpSpPr bwMode="auto">
              <a:xfrm>
                <a:off x="1807" y="2160"/>
                <a:ext cx="449" cy="144"/>
                <a:chOff x="3839" y="2255"/>
                <a:chExt cx="449" cy="144"/>
              </a:xfrm>
            </p:grpSpPr>
            <p:sp>
              <p:nvSpPr>
                <p:cNvPr id="6288" name="Oval 59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136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6289" name="Oval 60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847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</p:grpSp>
          <p:grpSp>
            <p:nvGrpSpPr>
              <p:cNvPr id="6255" name="Group 255"/>
              <p:cNvGrpSpPr>
                <a:grpSpLocks/>
              </p:cNvGrpSpPr>
              <p:nvPr/>
            </p:nvGrpSpPr>
            <p:grpSpPr bwMode="auto">
              <a:xfrm>
                <a:off x="-17" y="1296"/>
                <a:ext cx="449" cy="144"/>
                <a:chOff x="3839" y="2255"/>
                <a:chExt cx="449" cy="144"/>
              </a:xfrm>
            </p:grpSpPr>
            <p:sp>
              <p:nvSpPr>
                <p:cNvPr id="6286" name="Oval 256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136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6287" name="Oval 257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847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</p:grpSp>
          <p:grpSp>
            <p:nvGrpSpPr>
              <p:cNvPr id="6256" name="Group 258"/>
              <p:cNvGrpSpPr>
                <a:grpSpLocks/>
              </p:cNvGrpSpPr>
              <p:nvPr/>
            </p:nvGrpSpPr>
            <p:grpSpPr bwMode="auto">
              <a:xfrm>
                <a:off x="912" y="2160"/>
                <a:ext cx="449" cy="144"/>
                <a:chOff x="3839" y="2255"/>
                <a:chExt cx="449" cy="144"/>
              </a:xfrm>
            </p:grpSpPr>
            <p:sp>
              <p:nvSpPr>
                <p:cNvPr id="6284" name="Oval 259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136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6285" name="Oval 260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847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</p:grpSp>
          <p:grpSp>
            <p:nvGrpSpPr>
              <p:cNvPr id="6257" name="Group 261"/>
              <p:cNvGrpSpPr>
                <a:grpSpLocks/>
              </p:cNvGrpSpPr>
              <p:nvPr/>
            </p:nvGrpSpPr>
            <p:grpSpPr bwMode="auto">
              <a:xfrm>
                <a:off x="-17" y="2160"/>
                <a:ext cx="449" cy="144"/>
                <a:chOff x="3839" y="2255"/>
                <a:chExt cx="449" cy="144"/>
              </a:xfrm>
            </p:grpSpPr>
            <p:sp>
              <p:nvSpPr>
                <p:cNvPr id="6282" name="Oval 262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136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6283" name="Oval 263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847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</p:grpSp>
          <p:grpSp>
            <p:nvGrpSpPr>
              <p:cNvPr id="6258" name="Group 264"/>
              <p:cNvGrpSpPr>
                <a:grpSpLocks/>
              </p:cNvGrpSpPr>
              <p:nvPr/>
            </p:nvGrpSpPr>
            <p:grpSpPr bwMode="auto">
              <a:xfrm>
                <a:off x="912" y="3024"/>
                <a:ext cx="449" cy="144"/>
                <a:chOff x="3839" y="2255"/>
                <a:chExt cx="449" cy="144"/>
              </a:xfrm>
            </p:grpSpPr>
            <p:sp>
              <p:nvSpPr>
                <p:cNvPr id="6280" name="Oval 265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136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6281" name="Oval 266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847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</p:grpSp>
          <p:grpSp>
            <p:nvGrpSpPr>
              <p:cNvPr id="6259" name="Group 267"/>
              <p:cNvGrpSpPr>
                <a:grpSpLocks/>
              </p:cNvGrpSpPr>
              <p:nvPr/>
            </p:nvGrpSpPr>
            <p:grpSpPr bwMode="auto">
              <a:xfrm>
                <a:off x="1807" y="1296"/>
                <a:ext cx="449" cy="144"/>
                <a:chOff x="3839" y="2255"/>
                <a:chExt cx="449" cy="144"/>
              </a:xfrm>
            </p:grpSpPr>
            <p:sp>
              <p:nvSpPr>
                <p:cNvPr id="6278" name="Oval 268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136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6279" name="Oval 269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847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</p:grpSp>
          <p:grpSp>
            <p:nvGrpSpPr>
              <p:cNvPr id="6260" name="Group 270"/>
              <p:cNvGrpSpPr>
                <a:grpSpLocks/>
              </p:cNvGrpSpPr>
              <p:nvPr/>
            </p:nvGrpSpPr>
            <p:grpSpPr bwMode="auto">
              <a:xfrm rot="-5400000">
                <a:off x="1335" y="1689"/>
                <a:ext cx="449" cy="144"/>
                <a:chOff x="3839" y="2255"/>
                <a:chExt cx="449" cy="144"/>
              </a:xfrm>
            </p:grpSpPr>
            <p:sp>
              <p:nvSpPr>
                <p:cNvPr id="6276" name="Oval 271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136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6277" name="Oval 272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847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</p:grpSp>
          <p:grpSp>
            <p:nvGrpSpPr>
              <p:cNvPr id="6261" name="Group 273"/>
              <p:cNvGrpSpPr>
                <a:grpSpLocks/>
              </p:cNvGrpSpPr>
              <p:nvPr/>
            </p:nvGrpSpPr>
            <p:grpSpPr bwMode="auto">
              <a:xfrm rot="-5400000">
                <a:off x="2151" y="1689"/>
                <a:ext cx="449" cy="144"/>
                <a:chOff x="3839" y="2255"/>
                <a:chExt cx="449" cy="144"/>
              </a:xfrm>
            </p:grpSpPr>
            <p:sp>
              <p:nvSpPr>
                <p:cNvPr id="6274" name="Oval 274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136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6275" name="Oval 275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847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</p:grpSp>
          <p:grpSp>
            <p:nvGrpSpPr>
              <p:cNvPr id="6262" name="Group 276"/>
              <p:cNvGrpSpPr>
                <a:grpSpLocks/>
              </p:cNvGrpSpPr>
              <p:nvPr/>
            </p:nvGrpSpPr>
            <p:grpSpPr bwMode="auto">
              <a:xfrm rot="-5400000">
                <a:off x="-345" y="1689"/>
                <a:ext cx="449" cy="144"/>
                <a:chOff x="3839" y="2255"/>
                <a:chExt cx="449" cy="144"/>
              </a:xfrm>
            </p:grpSpPr>
            <p:sp>
              <p:nvSpPr>
                <p:cNvPr id="6272" name="Oval 277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136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6273" name="Oval 278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847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</p:grpSp>
          <p:grpSp>
            <p:nvGrpSpPr>
              <p:cNvPr id="6263" name="Group 279"/>
              <p:cNvGrpSpPr>
                <a:grpSpLocks/>
              </p:cNvGrpSpPr>
              <p:nvPr/>
            </p:nvGrpSpPr>
            <p:grpSpPr bwMode="auto">
              <a:xfrm rot="-5400000">
                <a:off x="471" y="1689"/>
                <a:ext cx="449" cy="144"/>
                <a:chOff x="3839" y="2255"/>
                <a:chExt cx="449" cy="144"/>
              </a:xfrm>
            </p:grpSpPr>
            <p:sp>
              <p:nvSpPr>
                <p:cNvPr id="6270" name="Oval 280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136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6271" name="Oval 281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847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</p:grpSp>
          <p:grpSp>
            <p:nvGrpSpPr>
              <p:cNvPr id="6264" name="Group 282"/>
              <p:cNvGrpSpPr>
                <a:grpSpLocks/>
              </p:cNvGrpSpPr>
              <p:nvPr/>
            </p:nvGrpSpPr>
            <p:grpSpPr bwMode="auto">
              <a:xfrm rot="-5400000">
                <a:off x="1335" y="2632"/>
                <a:ext cx="449" cy="144"/>
                <a:chOff x="3839" y="2255"/>
                <a:chExt cx="449" cy="144"/>
              </a:xfrm>
            </p:grpSpPr>
            <p:sp>
              <p:nvSpPr>
                <p:cNvPr id="6268" name="Oval 283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136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6269" name="Oval 284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847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</p:grpSp>
          <p:grpSp>
            <p:nvGrpSpPr>
              <p:cNvPr id="6265" name="Group 285"/>
              <p:cNvGrpSpPr>
                <a:grpSpLocks/>
              </p:cNvGrpSpPr>
              <p:nvPr/>
            </p:nvGrpSpPr>
            <p:grpSpPr bwMode="auto">
              <a:xfrm rot="-5400000">
                <a:off x="471" y="2632"/>
                <a:ext cx="449" cy="144"/>
                <a:chOff x="3839" y="2255"/>
                <a:chExt cx="449" cy="144"/>
              </a:xfrm>
            </p:grpSpPr>
            <p:sp>
              <p:nvSpPr>
                <p:cNvPr id="6266" name="Oval 286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136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6267" name="Oval 287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847" y="2247"/>
                  <a:ext cx="144" cy="16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</p:grpSp>
        </p:grpSp>
      </p:grpSp>
      <p:grpSp>
        <p:nvGrpSpPr>
          <p:cNvPr id="16" name="Group 301"/>
          <p:cNvGrpSpPr>
            <a:grpSpLocks/>
          </p:cNvGrpSpPr>
          <p:nvPr/>
        </p:nvGrpSpPr>
        <p:grpSpPr bwMode="auto">
          <a:xfrm>
            <a:off x="1143000" y="152400"/>
            <a:ext cx="7848600" cy="6553200"/>
            <a:chOff x="-1344" y="0"/>
            <a:chExt cx="4944" cy="4128"/>
          </a:xfrm>
        </p:grpSpPr>
        <p:sp>
          <p:nvSpPr>
            <p:cNvPr id="6236" name="AutoShape 5"/>
            <p:cNvSpPr>
              <a:spLocks noChangeArrowheads="1"/>
            </p:cNvSpPr>
            <p:nvPr/>
          </p:nvSpPr>
          <p:spPr bwMode="auto">
            <a:xfrm>
              <a:off x="-1344" y="0"/>
              <a:ext cx="4944" cy="4128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6237" name="Text Box 7"/>
            <p:cNvSpPr txBox="1">
              <a:spLocks noChangeArrowheads="1"/>
            </p:cNvSpPr>
            <p:nvPr/>
          </p:nvSpPr>
          <p:spPr bwMode="auto">
            <a:xfrm>
              <a:off x="-432" y="1608"/>
              <a:ext cx="3120" cy="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kumimoji="1" sz="3400">
                  <a:solidFill>
                    <a:schemeClr val="bg1"/>
                  </a:solidFill>
                  <a:latin typeface="Arial" charset="0"/>
                </a:defRPr>
              </a:lvl2pPr>
              <a:lvl3pPr marL="1143000">
                <a:defRPr kumimoji="1" sz="3400">
                  <a:solidFill>
                    <a:schemeClr val="bg1"/>
                  </a:solidFill>
                  <a:latin typeface="Arial" charset="0"/>
                </a:defRPr>
              </a:lvl3pPr>
              <a:lvl4pPr>
                <a:defRPr kumimoji="1" sz="3800">
                  <a:solidFill>
                    <a:schemeClr val="folHlink"/>
                  </a:solidFill>
                  <a:latin typeface="Arial" charset="0"/>
                </a:defRPr>
              </a:lvl4pPr>
              <a:lvl5pPr>
                <a:defRPr kumimoji="1" sz="3800">
                  <a:solidFill>
                    <a:schemeClr val="folHlink"/>
                  </a:solidFill>
                  <a:latin typeface="Arial" charset="0"/>
                </a:defRPr>
              </a:lvl5pPr>
              <a:lvl6pPr>
                <a:defRPr kumimoji="1" sz="3800">
                  <a:solidFill>
                    <a:schemeClr val="folHlink"/>
                  </a:solidFill>
                  <a:latin typeface="Arial" charset="0"/>
                </a:defRPr>
              </a:lvl6pPr>
              <a:lvl7pPr>
                <a:defRPr kumimoji="1" sz="3800">
                  <a:solidFill>
                    <a:schemeClr val="folHlink"/>
                  </a:solidFill>
                  <a:latin typeface="Arial" charset="0"/>
                </a:defRPr>
              </a:lvl7pPr>
              <a:lvl8pPr>
                <a:defRPr kumimoji="1" sz="3800">
                  <a:solidFill>
                    <a:schemeClr val="folHlink"/>
                  </a:solidFill>
                  <a:latin typeface="Arial" charset="0"/>
                </a:defRPr>
              </a:lvl8pPr>
              <a:lvl9pPr>
                <a:defRPr kumimoji="1" sz="3800">
                  <a:solidFill>
                    <a:schemeClr val="folHlink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kumimoji="0" lang="en-US" altLang="en-US" sz="9600">
                  <a:solidFill>
                    <a:schemeClr val="tx1"/>
                  </a:solidFill>
                </a:rPr>
                <a:t>H O H</a:t>
              </a:r>
              <a:endParaRPr kumimoji="0" lang="en-US" altLang="en-US" sz="2400">
                <a:solidFill>
                  <a:srgbClr val="800080"/>
                </a:solidFill>
                <a:latin typeface="Times New Roman" pitchFamily="18" charset="0"/>
              </a:endParaRPr>
            </a:p>
          </p:txBody>
        </p:sp>
        <p:grpSp>
          <p:nvGrpSpPr>
            <p:cNvPr id="6238" name="Group 300"/>
            <p:cNvGrpSpPr>
              <a:grpSpLocks/>
            </p:cNvGrpSpPr>
            <p:nvPr/>
          </p:nvGrpSpPr>
          <p:grpSpPr bwMode="auto">
            <a:xfrm>
              <a:off x="672" y="1632"/>
              <a:ext cx="960" cy="960"/>
              <a:chOff x="672" y="1632"/>
              <a:chExt cx="960" cy="960"/>
            </a:xfrm>
          </p:grpSpPr>
          <p:grpSp>
            <p:nvGrpSpPr>
              <p:cNvPr id="6239" name="Group 11"/>
              <p:cNvGrpSpPr>
                <a:grpSpLocks/>
              </p:cNvGrpSpPr>
              <p:nvPr/>
            </p:nvGrpSpPr>
            <p:grpSpPr bwMode="auto">
              <a:xfrm>
                <a:off x="1488" y="1872"/>
                <a:ext cx="144" cy="432"/>
                <a:chOff x="3312" y="3264"/>
                <a:chExt cx="192" cy="576"/>
              </a:xfrm>
            </p:grpSpPr>
            <p:sp>
              <p:nvSpPr>
                <p:cNvPr id="6249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3312" y="3648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6250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3312" y="3264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</p:grpSp>
          <p:grpSp>
            <p:nvGrpSpPr>
              <p:cNvPr id="6240" name="Group 291"/>
              <p:cNvGrpSpPr>
                <a:grpSpLocks/>
              </p:cNvGrpSpPr>
              <p:nvPr/>
            </p:nvGrpSpPr>
            <p:grpSpPr bwMode="auto">
              <a:xfrm>
                <a:off x="672" y="1872"/>
                <a:ext cx="144" cy="432"/>
                <a:chOff x="3312" y="3264"/>
                <a:chExt cx="192" cy="576"/>
              </a:xfrm>
            </p:grpSpPr>
            <p:sp>
              <p:nvSpPr>
                <p:cNvPr id="6247" name="Oval 292"/>
                <p:cNvSpPr>
                  <a:spLocks noChangeAspect="1" noChangeArrowheads="1"/>
                </p:cNvSpPr>
                <p:nvPr/>
              </p:nvSpPr>
              <p:spPr bwMode="auto">
                <a:xfrm>
                  <a:off x="3312" y="3648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6248" name="Oval 293"/>
                <p:cNvSpPr>
                  <a:spLocks noChangeAspect="1" noChangeArrowheads="1"/>
                </p:cNvSpPr>
                <p:nvPr/>
              </p:nvSpPr>
              <p:spPr bwMode="auto">
                <a:xfrm>
                  <a:off x="3312" y="3264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</p:grpSp>
          <p:grpSp>
            <p:nvGrpSpPr>
              <p:cNvPr id="6241" name="Group 294"/>
              <p:cNvGrpSpPr>
                <a:grpSpLocks/>
              </p:cNvGrpSpPr>
              <p:nvPr/>
            </p:nvGrpSpPr>
            <p:grpSpPr bwMode="auto">
              <a:xfrm rot="5400000">
                <a:off x="1056" y="1488"/>
                <a:ext cx="144" cy="432"/>
                <a:chOff x="3312" y="3264"/>
                <a:chExt cx="192" cy="576"/>
              </a:xfrm>
            </p:grpSpPr>
            <p:sp>
              <p:nvSpPr>
                <p:cNvPr id="6245" name="Oval 295"/>
                <p:cNvSpPr>
                  <a:spLocks noChangeAspect="1" noChangeArrowheads="1"/>
                </p:cNvSpPr>
                <p:nvPr/>
              </p:nvSpPr>
              <p:spPr bwMode="auto">
                <a:xfrm>
                  <a:off x="3312" y="3648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6246" name="Oval 296"/>
                <p:cNvSpPr>
                  <a:spLocks noChangeAspect="1" noChangeArrowheads="1"/>
                </p:cNvSpPr>
                <p:nvPr/>
              </p:nvSpPr>
              <p:spPr bwMode="auto">
                <a:xfrm>
                  <a:off x="3312" y="3264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</p:grpSp>
          <p:grpSp>
            <p:nvGrpSpPr>
              <p:cNvPr id="6242" name="Group 297"/>
              <p:cNvGrpSpPr>
                <a:grpSpLocks/>
              </p:cNvGrpSpPr>
              <p:nvPr/>
            </p:nvGrpSpPr>
            <p:grpSpPr bwMode="auto">
              <a:xfrm rot="5400000">
                <a:off x="1056" y="2304"/>
                <a:ext cx="144" cy="432"/>
                <a:chOff x="3312" y="3264"/>
                <a:chExt cx="192" cy="576"/>
              </a:xfrm>
            </p:grpSpPr>
            <p:sp>
              <p:nvSpPr>
                <p:cNvPr id="6243" name="Oval 298"/>
                <p:cNvSpPr>
                  <a:spLocks noChangeAspect="1" noChangeArrowheads="1"/>
                </p:cNvSpPr>
                <p:nvPr/>
              </p:nvSpPr>
              <p:spPr bwMode="auto">
                <a:xfrm>
                  <a:off x="3312" y="3648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  <p:sp>
              <p:nvSpPr>
                <p:cNvPr id="6244" name="Oval 299"/>
                <p:cNvSpPr>
                  <a:spLocks noChangeAspect="1" noChangeArrowheads="1"/>
                </p:cNvSpPr>
                <p:nvPr/>
              </p:nvSpPr>
              <p:spPr bwMode="auto">
                <a:xfrm>
                  <a:off x="3312" y="3264"/>
                  <a:ext cx="192" cy="19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</p:grpSp>
        </p:grpSp>
      </p:grpSp>
      <p:grpSp>
        <p:nvGrpSpPr>
          <p:cNvPr id="22" name="Group 385"/>
          <p:cNvGrpSpPr>
            <a:grpSpLocks/>
          </p:cNvGrpSpPr>
          <p:nvPr/>
        </p:nvGrpSpPr>
        <p:grpSpPr bwMode="auto">
          <a:xfrm>
            <a:off x="1143000" y="152400"/>
            <a:ext cx="7848600" cy="6553200"/>
            <a:chOff x="720" y="96"/>
            <a:chExt cx="4944" cy="4128"/>
          </a:xfrm>
        </p:grpSpPr>
        <p:grpSp>
          <p:nvGrpSpPr>
            <p:cNvPr id="6219" name="Group 315"/>
            <p:cNvGrpSpPr>
              <a:grpSpLocks/>
            </p:cNvGrpSpPr>
            <p:nvPr/>
          </p:nvGrpSpPr>
          <p:grpSpPr bwMode="auto">
            <a:xfrm>
              <a:off x="720" y="96"/>
              <a:ext cx="4944" cy="4128"/>
              <a:chOff x="-1344" y="0"/>
              <a:chExt cx="4944" cy="4128"/>
            </a:xfrm>
          </p:grpSpPr>
          <p:sp>
            <p:nvSpPr>
              <p:cNvPr id="6221" name="AutoShape 237"/>
              <p:cNvSpPr>
                <a:spLocks noChangeArrowheads="1"/>
              </p:cNvSpPr>
              <p:nvPr/>
            </p:nvSpPr>
            <p:spPr bwMode="auto">
              <a:xfrm>
                <a:off x="-1344" y="0"/>
                <a:ext cx="4944" cy="4128"/>
              </a:xfrm>
              <a:prstGeom prst="star16">
                <a:avLst>
                  <a:gd name="adj" fmla="val 37500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222" name="Text Box 238"/>
              <p:cNvSpPr txBox="1">
                <a:spLocks noChangeArrowheads="1"/>
              </p:cNvSpPr>
              <p:nvPr/>
            </p:nvSpPr>
            <p:spPr bwMode="auto">
              <a:xfrm>
                <a:off x="-432" y="1608"/>
                <a:ext cx="3120" cy="9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 sz="3400">
                    <a:solidFill>
                      <a:schemeClr val="bg1"/>
                    </a:solidFill>
                    <a:latin typeface="Arial" charset="0"/>
                  </a:defRPr>
                </a:lvl1pPr>
                <a:lvl2pPr marL="742950" indent="-285750">
                  <a:defRPr kumimoji="1" sz="3400">
                    <a:solidFill>
                      <a:schemeClr val="bg1"/>
                    </a:solidFill>
                    <a:latin typeface="Arial" charset="0"/>
                  </a:defRPr>
                </a:lvl2pPr>
                <a:lvl3pPr marL="1143000">
                  <a:defRPr kumimoji="1" sz="3400">
                    <a:solidFill>
                      <a:schemeClr val="bg1"/>
                    </a:solidFill>
                    <a:latin typeface="Arial" charset="0"/>
                  </a:defRPr>
                </a:lvl3pPr>
                <a:lvl4pPr>
                  <a:defRPr kumimoji="1" sz="3800">
                    <a:solidFill>
                      <a:schemeClr val="folHlink"/>
                    </a:solidFill>
                    <a:latin typeface="Arial" charset="0"/>
                  </a:defRPr>
                </a:lvl4pPr>
                <a:lvl5pPr>
                  <a:defRPr kumimoji="1" sz="3800">
                    <a:solidFill>
                      <a:schemeClr val="folHlink"/>
                    </a:solidFill>
                    <a:latin typeface="Arial" charset="0"/>
                  </a:defRPr>
                </a:lvl5pPr>
                <a:lvl6pPr>
                  <a:defRPr kumimoji="1" sz="3800">
                    <a:solidFill>
                      <a:schemeClr val="folHlink"/>
                    </a:solidFill>
                    <a:latin typeface="Arial" charset="0"/>
                  </a:defRPr>
                </a:lvl6pPr>
                <a:lvl7pPr>
                  <a:defRPr kumimoji="1" sz="3800">
                    <a:solidFill>
                      <a:schemeClr val="folHlink"/>
                    </a:solidFill>
                    <a:latin typeface="Arial" charset="0"/>
                  </a:defRPr>
                </a:lvl7pPr>
                <a:lvl8pPr>
                  <a:defRPr kumimoji="1" sz="3800">
                    <a:solidFill>
                      <a:schemeClr val="folHlink"/>
                    </a:solidFill>
                    <a:latin typeface="Arial" charset="0"/>
                  </a:defRPr>
                </a:lvl8pPr>
                <a:lvl9pPr>
                  <a:defRPr kumimoji="1" sz="3800">
                    <a:solidFill>
                      <a:schemeClr val="folHlink"/>
                    </a:solidFill>
                    <a:latin typeface="Arial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kumimoji="0" lang="en-US" altLang="en-US" sz="9600">
                    <a:solidFill>
                      <a:schemeClr val="tx1"/>
                    </a:solidFill>
                  </a:rPr>
                  <a:t>N    O</a:t>
                </a:r>
                <a:endParaRPr kumimoji="0" lang="en-US" altLang="en-US" sz="2400">
                  <a:solidFill>
                    <a:srgbClr val="800080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6223" name="Group 314"/>
              <p:cNvGrpSpPr>
                <a:grpSpLocks/>
              </p:cNvGrpSpPr>
              <p:nvPr/>
            </p:nvGrpSpPr>
            <p:grpSpPr bwMode="auto">
              <a:xfrm>
                <a:off x="-48" y="1631"/>
                <a:ext cx="2112" cy="961"/>
                <a:chOff x="-48" y="1631"/>
                <a:chExt cx="2112" cy="961"/>
              </a:xfrm>
            </p:grpSpPr>
            <p:sp>
              <p:nvSpPr>
                <p:cNvPr id="6224" name="Line 251"/>
                <p:cNvSpPr>
                  <a:spLocks noChangeShapeType="1"/>
                </p:cNvSpPr>
                <p:nvPr/>
              </p:nvSpPr>
              <p:spPr bwMode="auto">
                <a:xfrm>
                  <a:off x="720" y="2016"/>
                  <a:ext cx="7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5" name="Line 252"/>
                <p:cNvSpPr>
                  <a:spLocks noChangeShapeType="1"/>
                </p:cNvSpPr>
                <p:nvPr/>
              </p:nvSpPr>
              <p:spPr bwMode="auto">
                <a:xfrm>
                  <a:off x="720" y="2208"/>
                  <a:ext cx="76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226" name="Group 302"/>
                <p:cNvGrpSpPr>
                  <a:grpSpLocks/>
                </p:cNvGrpSpPr>
                <p:nvPr/>
              </p:nvGrpSpPr>
              <p:grpSpPr bwMode="auto">
                <a:xfrm rot="5400000">
                  <a:off x="1776" y="1488"/>
                  <a:ext cx="144" cy="432"/>
                  <a:chOff x="3312" y="3264"/>
                  <a:chExt cx="192" cy="576"/>
                </a:xfrm>
              </p:grpSpPr>
              <p:sp>
                <p:nvSpPr>
                  <p:cNvPr id="6234" name="Oval 30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12" y="3648"/>
                    <a:ext cx="192" cy="19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altLang="en-US"/>
                  </a:p>
                </p:txBody>
              </p:sp>
              <p:sp>
                <p:nvSpPr>
                  <p:cNvPr id="6235" name="Oval 30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12" y="3264"/>
                    <a:ext cx="192" cy="19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altLang="en-US"/>
                  </a:p>
                </p:txBody>
              </p:sp>
            </p:grpSp>
            <p:grpSp>
              <p:nvGrpSpPr>
                <p:cNvPr id="6227" name="Group 305"/>
                <p:cNvGrpSpPr>
                  <a:grpSpLocks/>
                </p:cNvGrpSpPr>
                <p:nvPr/>
              </p:nvGrpSpPr>
              <p:grpSpPr bwMode="auto">
                <a:xfrm rot="5400000">
                  <a:off x="1776" y="2304"/>
                  <a:ext cx="144" cy="432"/>
                  <a:chOff x="3312" y="3264"/>
                  <a:chExt cx="192" cy="576"/>
                </a:xfrm>
              </p:grpSpPr>
              <p:sp>
                <p:nvSpPr>
                  <p:cNvPr id="6232" name="Oval 30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12" y="3648"/>
                    <a:ext cx="192" cy="19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altLang="en-US"/>
                  </a:p>
                </p:txBody>
              </p:sp>
              <p:sp>
                <p:nvSpPr>
                  <p:cNvPr id="6233" name="Oval 30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12" y="3264"/>
                    <a:ext cx="192" cy="19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altLang="en-US"/>
                  </a:p>
                </p:txBody>
              </p:sp>
            </p:grpSp>
            <p:grpSp>
              <p:nvGrpSpPr>
                <p:cNvPr id="6228" name="Group 308"/>
                <p:cNvGrpSpPr>
                  <a:grpSpLocks/>
                </p:cNvGrpSpPr>
                <p:nvPr/>
              </p:nvGrpSpPr>
              <p:grpSpPr bwMode="auto">
                <a:xfrm>
                  <a:off x="-48" y="1872"/>
                  <a:ext cx="144" cy="432"/>
                  <a:chOff x="3312" y="3264"/>
                  <a:chExt cx="192" cy="576"/>
                </a:xfrm>
              </p:grpSpPr>
              <p:sp>
                <p:nvSpPr>
                  <p:cNvPr id="6230" name="Oval 30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12" y="3648"/>
                    <a:ext cx="192" cy="19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altLang="en-US"/>
                  </a:p>
                </p:txBody>
              </p:sp>
              <p:sp>
                <p:nvSpPr>
                  <p:cNvPr id="6231" name="Oval 31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312" y="3264"/>
                    <a:ext cx="192" cy="192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en-US" altLang="en-US"/>
                  </a:p>
                </p:txBody>
              </p:sp>
            </p:grpSp>
            <p:sp>
              <p:nvSpPr>
                <p:cNvPr id="6229" name="Oval 312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336" y="1631"/>
                  <a:ext cx="144" cy="14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 altLang="en-US"/>
                </a:p>
              </p:txBody>
            </p:sp>
          </p:grpSp>
        </p:grpSp>
        <p:sp>
          <p:nvSpPr>
            <p:cNvPr id="6220" name="Text Box 384"/>
            <p:cNvSpPr txBox="1">
              <a:spLocks noChangeArrowheads="1"/>
            </p:cNvSpPr>
            <p:nvPr/>
          </p:nvSpPr>
          <p:spPr bwMode="auto">
            <a:xfrm>
              <a:off x="1992" y="2780"/>
              <a:ext cx="231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3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kumimoji="1" sz="3400">
                  <a:solidFill>
                    <a:schemeClr val="bg1"/>
                  </a:solidFill>
                  <a:latin typeface="Arial" charset="0"/>
                </a:defRPr>
              </a:lvl2pPr>
              <a:lvl3pPr marL="1143000">
                <a:defRPr kumimoji="1" sz="3400">
                  <a:solidFill>
                    <a:schemeClr val="bg1"/>
                  </a:solidFill>
                  <a:latin typeface="Arial" charset="0"/>
                </a:defRPr>
              </a:lvl3pPr>
              <a:lvl4pPr>
                <a:defRPr kumimoji="1" sz="3800">
                  <a:solidFill>
                    <a:schemeClr val="folHlink"/>
                  </a:solidFill>
                  <a:latin typeface="Arial" charset="0"/>
                </a:defRPr>
              </a:lvl4pPr>
              <a:lvl5pPr>
                <a:defRPr kumimoji="1" sz="3800">
                  <a:solidFill>
                    <a:schemeClr val="folHlink"/>
                  </a:solidFill>
                  <a:latin typeface="Arial" charset="0"/>
                </a:defRPr>
              </a:lvl5pPr>
              <a:lvl6pPr>
                <a:defRPr kumimoji="1" sz="3800">
                  <a:solidFill>
                    <a:schemeClr val="folHlink"/>
                  </a:solidFill>
                  <a:latin typeface="Arial" charset="0"/>
                </a:defRPr>
              </a:lvl6pPr>
              <a:lvl7pPr>
                <a:defRPr kumimoji="1" sz="3800">
                  <a:solidFill>
                    <a:schemeClr val="folHlink"/>
                  </a:solidFill>
                  <a:latin typeface="Arial" charset="0"/>
                </a:defRPr>
              </a:lvl7pPr>
              <a:lvl8pPr>
                <a:defRPr kumimoji="1" sz="3800">
                  <a:solidFill>
                    <a:schemeClr val="folHlink"/>
                  </a:solidFill>
                  <a:latin typeface="Arial" charset="0"/>
                </a:defRPr>
              </a:lvl8pPr>
              <a:lvl9pPr>
                <a:defRPr kumimoji="1" sz="3800">
                  <a:solidFill>
                    <a:schemeClr val="folHlink"/>
                  </a:solidFill>
                  <a:latin typeface="Arial" charset="0"/>
                </a:defRPr>
              </a:lvl9pPr>
            </a:lstStyle>
            <a:p>
              <a:r>
                <a:rPr kumimoji="0" lang="en-US" altLang="en-US" sz="4400">
                  <a:solidFill>
                    <a:schemeClr val="tx1"/>
                  </a:solidFill>
                  <a:latin typeface="Times New Roman" pitchFamily="18" charset="0"/>
                </a:rPr>
                <a:t>Very unstable!!</a:t>
              </a:r>
            </a:p>
          </p:txBody>
        </p:sp>
      </p:grpSp>
      <p:grpSp>
        <p:nvGrpSpPr>
          <p:cNvPr id="28" name="Group 386"/>
          <p:cNvGrpSpPr>
            <a:grpSpLocks/>
          </p:cNvGrpSpPr>
          <p:nvPr/>
        </p:nvGrpSpPr>
        <p:grpSpPr bwMode="auto">
          <a:xfrm>
            <a:off x="1141413" y="147638"/>
            <a:ext cx="7848600" cy="6553200"/>
            <a:chOff x="-1344" y="0"/>
            <a:chExt cx="4944" cy="4128"/>
          </a:xfrm>
        </p:grpSpPr>
        <p:sp>
          <p:nvSpPr>
            <p:cNvPr id="6157" name="AutoShape 387"/>
            <p:cNvSpPr>
              <a:spLocks noChangeArrowheads="1"/>
            </p:cNvSpPr>
            <p:nvPr/>
          </p:nvSpPr>
          <p:spPr bwMode="auto">
            <a:xfrm>
              <a:off x="-1344" y="0"/>
              <a:ext cx="4944" cy="4128"/>
            </a:xfrm>
            <a:prstGeom prst="star16">
              <a:avLst>
                <a:gd name="adj" fmla="val 375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6158" name="Text Box 388"/>
            <p:cNvSpPr txBox="1">
              <a:spLocks noChangeArrowheads="1"/>
            </p:cNvSpPr>
            <p:nvPr/>
          </p:nvSpPr>
          <p:spPr bwMode="auto">
            <a:xfrm>
              <a:off x="-432" y="912"/>
              <a:ext cx="3120" cy="2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3400">
                  <a:solidFill>
                    <a:schemeClr val="bg1"/>
                  </a:solidFill>
                  <a:latin typeface="Arial" charset="0"/>
                </a:defRPr>
              </a:lvl1pPr>
              <a:lvl2pPr marL="742950" indent="-285750">
                <a:defRPr kumimoji="1" sz="3400">
                  <a:solidFill>
                    <a:schemeClr val="bg1"/>
                  </a:solidFill>
                  <a:latin typeface="Arial" charset="0"/>
                </a:defRPr>
              </a:lvl2pPr>
              <a:lvl3pPr marL="1143000">
                <a:defRPr kumimoji="1" sz="3400">
                  <a:solidFill>
                    <a:schemeClr val="bg1"/>
                  </a:solidFill>
                  <a:latin typeface="Arial" charset="0"/>
                </a:defRPr>
              </a:lvl3pPr>
              <a:lvl4pPr>
                <a:defRPr kumimoji="1" sz="3800">
                  <a:solidFill>
                    <a:schemeClr val="folHlink"/>
                  </a:solidFill>
                  <a:latin typeface="Arial" charset="0"/>
                </a:defRPr>
              </a:lvl4pPr>
              <a:lvl5pPr>
                <a:defRPr kumimoji="1" sz="3800">
                  <a:solidFill>
                    <a:schemeClr val="folHlink"/>
                  </a:solidFill>
                  <a:latin typeface="Arial" charset="0"/>
                </a:defRPr>
              </a:lvl5pPr>
              <a:lvl6pPr>
                <a:defRPr kumimoji="1" sz="3800">
                  <a:solidFill>
                    <a:schemeClr val="folHlink"/>
                  </a:solidFill>
                  <a:latin typeface="Arial" charset="0"/>
                </a:defRPr>
              </a:lvl6pPr>
              <a:lvl7pPr>
                <a:defRPr kumimoji="1" sz="3800">
                  <a:solidFill>
                    <a:schemeClr val="folHlink"/>
                  </a:solidFill>
                  <a:latin typeface="Arial" charset="0"/>
                </a:defRPr>
              </a:lvl7pPr>
              <a:lvl8pPr>
                <a:defRPr kumimoji="1" sz="3800">
                  <a:solidFill>
                    <a:schemeClr val="folHlink"/>
                  </a:solidFill>
                  <a:latin typeface="Arial" charset="0"/>
                </a:defRPr>
              </a:lvl8pPr>
              <a:lvl9pPr>
                <a:defRPr kumimoji="1" sz="3800">
                  <a:solidFill>
                    <a:schemeClr val="folHlink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altLang="en-US" sz="8000">
                  <a:solidFill>
                    <a:schemeClr val="tx1"/>
                  </a:solidFill>
                </a:rPr>
                <a:t>F       F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altLang="en-US" sz="8000">
                  <a:solidFill>
                    <a:schemeClr val="tx1"/>
                  </a:solidFill>
                </a:rPr>
                <a:t>F  S  F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kumimoji="0" lang="en-US" altLang="en-US" sz="8000">
                  <a:solidFill>
                    <a:schemeClr val="tx1"/>
                  </a:solidFill>
                </a:rPr>
                <a:t>F       F</a:t>
              </a:r>
              <a:endParaRPr kumimoji="0" lang="en-US" altLang="en-US" sz="1800">
                <a:solidFill>
                  <a:srgbClr val="800080"/>
                </a:solidFill>
                <a:latin typeface="Times New Roman" pitchFamily="18" charset="0"/>
              </a:endParaRPr>
            </a:p>
          </p:txBody>
        </p:sp>
        <p:sp>
          <p:nvSpPr>
            <p:cNvPr id="6159" name="Line 389"/>
            <p:cNvSpPr>
              <a:spLocks noChangeShapeType="1"/>
            </p:cNvSpPr>
            <p:nvPr/>
          </p:nvSpPr>
          <p:spPr bwMode="auto">
            <a:xfrm flipV="1">
              <a:off x="1248" y="1224"/>
              <a:ext cx="43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Line 390"/>
            <p:cNvSpPr>
              <a:spLocks noChangeShapeType="1"/>
            </p:cNvSpPr>
            <p:nvPr/>
          </p:nvSpPr>
          <p:spPr bwMode="auto">
            <a:xfrm flipH="1" flipV="1">
              <a:off x="528" y="1224"/>
              <a:ext cx="43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Line 391"/>
            <p:cNvSpPr>
              <a:spLocks noChangeShapeType="1"/>
            </p:cNvSpPr>
            <p:nvPr/>
          </p:nvSpPr>
          <p:spPr bwMode="auto">
            <a:xfrm>
              <a:off x="1248" y="2472"/>
              <a:ext cx="43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Line 392"/>
            <p:cNvSpPr>
              <a:spLocks noChangeShapeType="1"/>
            </p:cNvSpPr>
            <p:nvPr/>
          </p:nvSpPr>
          <p:spPr bwMode="auto">
            <a:xfrm flipH="1">
              <a:off x="528" y="2472"/>
              <a:ext cx="432" cy="43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Line 393"/>
            <p:cNvSpPr>
              <a:spLocks noChangeShapeType="1"/>
            </p:cNvSpPr>
            <p:nvPr/>
          </p:nvSpPr>
          <p:spPr bwMode="auto">
            <a:xfrm>
              <a:off x="1392" y="2088"/>
              <a:ext cx="2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Line 394"/>
            <p:cNvSpPr>
              <a:spLocks noChangeShapeType="1"/>
            </p:cNvSpPr>
            <p:nvPr/>
          </p:nvSpPr>
          <p:spPr bwMode="auto">
            <a:xfrm>
              <a:off x="624" y="2088"/>
              <a:ext cx="2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65" name="Group 395"/>
            <p:cNvGrpSpPr>
              <a:grpSpLocks/>
            </p:cNvGrpSpPr>
            <p:nvPr/>
          </p:nvGrpSpPr>
          <p:grpSpPr bwMode="auto">
            <a:xfrm>
              <a:off x="1697" y="2352"/>
              <a:ext cx="355" cy="129"/>
              <a:chOff x="1697" y="2352"/>
              <a:chExt cx="355" cy="129"/>
            </a:xfrm>
          </p:grpSpPr>
          <p:sp>
            <p:nvSpPr>
              <p:cNvPr id="6217" name="Oval 396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218" name="Oval 397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6166" name="Group 398"/>
            <p:cNvGrpSpPr>
              <a:grpSpLocks/>
            </p:cNvGrpSpPr>
            <p:nvPr/>
          </p:nvGrpSpPr>
          <p:grpSpPr bwMode="auto">
            <a:xfrm>
              <a:off x="1680" y="1680"/>
              <a:ext cx="355" cy="129"/>
              <a:chOff x="1697" y="2352"/>
              <a:chExt cx="355" cy="129"/>
            </a:xfrm>
          </p:grpSpPr>
          <p:sp>
            <p:nvSpPr>
              <p:cNvPr id="6215" name="Oval 399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216" name="Oval 400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6167" name="Group 401"/>
            <p:cNvGrpSpPr>
              <a:grpSpLocks/>
            </p:cNvGrpSpPr>
            <p:nvPr/>
          </p:nvGrpSpPr>
          <p:grpSpPr bwMode="auto">
            <a:xfrm>
              <a:off x="1793" y="1392"/>
              <a:ext cx="355" cy="129"/>
              <a:chOff x="1697" y="2352"/>
              <a:chExt cx="355" cy="129"/>
            </a:xfrm>
          </p:grpSpPr>
          <p:sp>
            <p:nvSpPr>
              <p:cNvPr id="6213" name="Oval 402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214" name="Oval 403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6168" name="Group 404"/>
            <p:cNvGrpSpPr>
              <a:grpSpLocks/>
            </p:cNvGrpSpPr>
            <p:nvPr/>
          </p:nvGrpSpPr>
          <p:grpSpPr bwMode="auto">
            <a:xfrm>
              <a:off x="1793" y="768"/>
              <a:ext cx="355" cy="129"/>
              <a:chOff x="1697" y="2352"/>
              <a:chExt cx="355" cy="129"/>
            </a:xfrm>
          </p:grpSpPr>
          <p:sp>
            <p:nvSpPr>
              <p:cNvPr id="6211" name="Oval 405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212" name="Oval 406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6169" name="Group 407"/>
            <p:cNvGrpSpPr>
              <a:grpSpLocks/>
            </p:cNvGrpSpPr>
            <p:nvPr/>
          </p:nvGrpSpPr>
          <p:grpSpPr bwMode="auto">
            <a:xfrm>
              <a:off x="1776" y="2607"/>
              <a:ext cx="355" cy="129"/>
              <a:chOff x="1697" y="2352"/>
              <a:chExt cx="355" cy="129"/>
            </a:xfrm>
          </p:grpSpPr>
          <p:sp>
            <p:nvSpPr>
              <p:cNvPr id="6209" name="Oval 408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210" name="Oval 409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6170" name="Group 410"/>
            <p:cNvGrpSpPr>
              <a:grpSpLocks/>
            </p:cNvGrpSpPr>
            <p:nvPr/>
          </p:nvGrpSpPr>
          <p:grpSpPr bwMode="auto">
            <a:xfrm>
              <a:off x="1776" y="3231"/>
              <a:ext cx="355" cy="129"/>
              <a:chOff x="1697" y="2352"/>
              <a:chExt cx="355" cy="129"/>
            </a:xfrm>
          </p:grpSpPr>
          <p:sp>
            <p:nvSpPr>
              <p:cNvPr id="6207" name="Oval 411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208" name="Oval 412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6171" name="Group 413"/>
            <p:cNvGrpSpPr>
              <a:grpSpLocks/>
            </p:cNvGrpSpPr>
            <p:nvPr/>
          </p:nvGrpSpPr>
          <p:grpSpPr bwMode="auto">
            <a:xfrm>
              <a:off x="144" y="768"/>
              <a:ext cx="355" cy="129"/>
              <a:chOff x="1697" y="2352"/>
              <a:chExt cx="355" cy="129"/>
            </a:xfrm>
          </p:grpSpPr>
          <p:sp>
            <p:nvSpPr>
              <p:cNvPr id="6205" name="Oval 414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206" name="Oval 415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6172" name="Group 416"/>
            <p:cNvGrpSpPr>
              <a:grpSpLocks/>
            </p:cNvGrpSpPr>
            <p:nvPr/>
          </p:nvGrpSpPr>
          <p:grpSpPr bwMode="auto">
            <a:xfrm>
              <a:off x="144" y="1407"/>
              <a:ext cx="355" cy="129"/>
              <a:chOff x="1697" y="2352"/>
              <a:chExt cx="355" cy="129"/>
            </a:xfrm>
          </p:grpSpPr>
          <p:sp>
            <p:nvSpPr>
              <p:cNvPr id="6203" name="Oval 417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204" name="Oval 418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6173" name="Group 419"/>
            <p:cNvGrpSpPr>
              <a:grpSpLocks/>
            </p:cNvGrpSpPr>
            <p:nvPr/>
          </p:nvGrpSpPr>
          <p:grpSpPr bwMode="auto">
            <a:xfrm>
              <a:off x="173" y="1695"/>
              <a:ext cx="355" cy="129"/>
              <a:chOff x="1697" y="2352"/>
              <a:chExt cx="355" cy="129"/>
            </a:xfrm>
          </p:grpSpPr>
          <p:sp>
            <p:nvSpPr>
              <p:cNvPr id="6201" name="Oval 420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202" name="Oval 421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6174" name="Group 422"/>
            <p:cNvGrpSpPr>
              <a:grpSpLocks/>
            </p:cNvGrpSpPr>
            <p:nvPr/>
          </p:nvGrpSpPr>
          <p:grpSpPr bwMode="auto">
            <a:xfrm>
              <a:off x="173" y="2319"/>
              <a:ext cx="355" cy="129"/>
              <a:chOff x="1697" y="2352"/>
              <a:chExt cx="355" cy="129"/>
            </a:xfrm>
          </p:grpSpPr>
          <p:sp>
            <p:nvSpPr>
              <p:cNvPr id="6199" name="Oval 423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200" name="Oval 424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6175" name="Group 425"/>
            <p:cNvGrpSpPr>
              <a:grpSpLocks/>
            </p:cNvGrpSpPr>
            <p:nvPr/>
          </p:nvGrpSpPr>
          <p:grpSpPr bwMode="auto">
            <a:xfrm>
              <a:off x="144" y="2607"/>
              <a:ext cx="355" cy="129"/>
              <a:chOff x="1697" y="2352"/>
              <a:chExt cx="355" cy="129"/>
            </a:xfrm>
          </p:grpSpPr>
          <p:sp>
            <p:nvSpPr>
              <p:cNvPr id="6197" name="Oval 426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198" name="Oval 427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6176" name="Group 428"/>
            <p:cNvGrpSpPr>
              <a:grpSpLocks/>
            </p:cNvGrpSpPr>
            <p:nvPr/>
          </p:nvGrpSpPr>
          <p:grpSpPr bwMode="auto">
            <a:xfrm>
              <a:off x="144" y="3231"/>
              <a:ext cx="355" cy="129"/>
              <a:chOff x="1697" y="2352"/>
              <a:chExt cx="355" cy="129"/>
            </a:xfrm>
          </p:grpSpPr>
          <p:sp>
            <p:nvSpPr>
              <p:cNvPr id="6195" name="Oval 429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196" name="Oval 430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6177" name="Group 431"/>
            <p:cNvGrpSpPr>
              <a:grpSpLocks/>
            </p:cNvGrpSpPr>
            <p:nvPr/>
          </p:nvGrpSpPr>
          <p:grpSpPr bwMode="auto">
            <a:xfrm rot="-5400000">
              <a:off x="-113" y="1102"/>
              <a:ext cx="355" cy="129"/>
              <a:chOff x="1697" y="2352"/>
              <a:chExt cx="355" cy="129"/>
            </a:xfrm>
          </p:grpSpPr>
          <p:sp>
            <p:nvSpPr>
              <p:cNvPr id="6193" name="Oval 432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194" name="Oval 433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6178" name="Group 434"/>
            <p:cNvGrpSpPr>
              <a:grpSpLocks/>
            </p:cNvGrpSpPr>
            <p:nvPr/>
          </p:nvGrpSpPr>
          <p:grpSpPr bwMode="auto">
            <a:xfrm rot="-5400000">
              <a:off x="2062" y="1102"/>
              <a:ext cx="355" cy="129"/>
              <a:chOff x="1697" y="2352"/>
              <a:chExt cx="355" cy="129"/>
            </a:xfrm>
          </p:grpSpPr>
          <p:sp>
            <p:nvSpPr>
              <p:cNvPr id="6191" name="Oval 435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192" name="Oval 436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6179" name="Group 437"/>
            <p:cNvGrpSpPr>
              <a:grpSpLocks/>
            </p:cNvGrpSpPr>
            <p:nvPr/>
          </p:nvGrpSpPr>
          <p:grpSpPr bwMode="auto">
            <a:xfrm rot="-5400000">
              <a:off x="-113" y="2926"/>
              <a:ext cx="355" cy="129"/>
              <a:chOff x="1697" y="2352"/>
              <a:chExt cx="355" cy="129"/>
            </a:xfrm>
          </p:grpSpPr>
          <p:sp>
            <p:nvSpPr>
              <p:cNvPr id="6189" name="Oval 438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190" name="Oval 439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6180" name="Group 440"/>
            <p:cNvGrpSpPr>
              <a:grpSpLocks/>
            </p:cNvGrpSpPr>
            <p:nvPr/>
          </p:nvGrpSpPr>
          <p:grpSpPr bwMode="auto">
            <a:xfrm rot="-5400000">
              <a:off x="2062" y="2945"/>
              <a:ext cx="355" cy="129"/>
              <a:chOff x="1697" y="2352"/>
              <a:chExt cx="355" cy="129"/>
            </a:xfrm>
          </p:grpSpPr>
          <p:sp>
            <p:nvSpPr>
              <p:cNvPr id="6187" name="Oval 441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188" name="Oval 442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6181" name="Group 443"/>
            <p:cNvGrpSpPr>
              <a:grpSpLocks/>
            </p:cNvGrpSpPr>
            <p:nvPr/>
          </p:nvGrpSpPr>
          <p:grpSpPr bwMode="auto">
            <a:xfrm rot="-5400000">
              <a:off x="-65" y="2014"/>
              <a:ext cx="355" cy="129"/>
              <a:chOff x="1697" y="2352"/>
              <a:chExt cx="355" cy="129"/>
            </a:xfrm>
          </p:grpSpPr>
          <p:sp>
            <p:nvSpPr>
              <p:cNvPr id="6185" name="Oval 444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186" name="Oval 445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  <p:grpSp>
          <p:nvGrpSpPr>
            <p:cNvPr id="6182" name="Group 446"/>
            <p:cNvGrpSpPr>
              <a:grpSpLocks/>
            </p:cNvGrpSpPr>
            <p:nvPr/>
          </p:nvGrpSpPr>
          <p:grpSpPr bwMode="auto">
            <a:xfrm rot="-5400000">
              <a:off x="1999" y="2014"/>
              <a:ext cx="355" cy="129"/>
              <a:chOff x="1697" y="2352"/>
              <a:chExt cx="355" cy="129"/>
            </a:xfrm>
          </p:grpSpPr>
          <p:sp>
            <p:nvSpPr>
              <p:cNvPr id="6183" name="Oval 447"/>
              <p:cNvSpPr>
                <a:spLocks noChangeArrowheads="1"/>
              </p:cNvSpPr>
              <p:nvPr/>
            </p:nvSpPr>
            <p:spPr bwMode="auto">
              <a:xfrm rot="5400000">
                <a:off x="1925" y="2354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  <p:sp>
            <p:nvSpPr>
              <p:cNvPr id="6184" name="Oval 448"/>
              <p:cNvSpPr>
                <a:spLocks noChangeArrowheads="1"/>
              </p:cNvSpPr>
              <p:nvPr/>
            </p:nvSpPr>
            <p:spPr bwMode="auto">
              <a:xfrm rot="5400000">
                <a:off x="1697" y="2352"/>
                <a:ext cx="127" cy="127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5" grpId="0" build="p" autoUpdateAnimBg="0"/>
      <p:bldP spid="7336" grpId="0" build="p" autoUpdateAnimBg="0"/>
      <p:bldP spid="7337" grpId="0" build="p" autoUpdateAnimBg="0"/>
      <p:bldP spid="733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Drawing Lewis Diagrams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25575"/>
            <a:ext cx="7772400" cy="2362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Find total # of valence e</a:t>
            </a:r>
            <a:r>
              <a:rPr lang="en-US" altLang="en-US" baseline="30000" smtClean="0"/>
              <a:t>-</a:t>
            </a:r>
            <a:r>
              <a:rPr lang="en-US" altLang="en-US" smtClean="0"/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Arrange atoms - singular atom is usually in the middle.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Form bonds between atoms (2 e</a:t>
            </a:r>
            <a:r>
              <a:rPr lang="en-US" altLang="en-US" baseline="30000" smtClean="0"/>
              <a:t>-</a:t>
            </a:r>
            <a:r>
              <a:rPr lang="en-US" altLang="en-US" smtClean="0"/>
              <a:t>).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Distribute remaining e</a:t>
            </a:r>
            <a:r>
              <a:rPr lang="en-US" altLang="en-US" baseline="30000" smtClean="0"/>
              <a:t>-</a:t>
            </a:r>
            <a:r>
              <a:rPr lang="en-US" altLang="en-US" smtClean="0"/>
              <a:t> to give each atom an octet (recall exceptions).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mtClean="0"/>
              <a:t>If there aren’t enough e</a:t>
            </a:r>
            <a:r>
              <a:rPr lang="en-US" altLang="en-US" baseline="30000" smtClean="0"/>
              <a:t>-</a:t>
            </a:r>
            <a:r>
              <a:rPr lang="en-US" altLang="en-US" smtClean="0"/>
              <a:t> to go around, form double or triple bonds.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Drawing Lewis Diagrams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838200"/>
          </a:xfrm>
        </p:spPr>
        <p:txBody>
          <a:bodyPr/>
          <a:lstStyle/>
          <a:p>
            <a:r>
              <a:rPr lang="en-US" altLang="en-US" sz="3800" b="1" smtClean="0"/>
              <a:t>CF</a:t>
            </a:r>
            <a:r>
              <a:rPr lang="en-US" altLang="en-US" sz="3800" b="1" baseline="-25000" smtClean="0"/>
              <a:t>4</a:t>
            </a:r>
            <a:endParaRPr lang="en-US" altLang="en-US" sz="3800" smtClean="0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1173163" y="20574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1 C × 4e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 = 4e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4 F × 7e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 = </a:t>
            </a:r>
            <a:r>
              <a:rPr kumimoji="1" lang="en-US" altLang="en-US" sz="3800" u="sng">
                <a:solidFill>
                  <a:schemeClr val="bg1"/>
                </a:solidFill>
                <a:latin typeface="Arial" charset="0"/>
              </a:rPr>
              <a:t>28e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altLang="en-US" sz="3800">
              <a:solidFill>
                <a:schemeClr val="bg1"/>
              </a:solidFill>
              <a:latin typeface="Arial" charset="0"/>
            </a:endParaRP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			    32e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altLang="en-US" sz="3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239" name="AutoShape 23"/>
          <p:cNvSpPr>
            <a:spLocks noChangeArrowheads="1"/>
          </p:cNvSpPr>
          <p:nvPr/>
        </p:nvSpPr>
        <p:spPr bwMode="auto">
          <a:xfrm>
            <a:off x="4572000" y="2362200"/>
            <a:ext cx="4495800" cy="4495800"/>
          </a:xfrm>
          <a:prstGeom prst="star16">
            <a:avLst>
              <a:gd name="adj" fmla="val 40856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4343400" y="2954338"/>
            <a:ext cx="49530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kumimoji="1" sz="3400">
                <a:solidFill>
                  <a:schemeClr val="bg1"/>
                </a:solidFill>
                <a:latin typeface="Arial" charset="0"/>
              </a:defRPr>
            </a:lvl2pPr>
            <a:lvl3pPr marL="1143000">
              <a:defRPr kumimoji="1" sz="3400">
                <a:solidFill>
                  <a:schemeClr val="bg1"/>
                </a:solidFill>
                <a:latin typeface="Arial" charset="0"/>
              </a:defRPr>
            </a:lvl3pPr>
            <a:lvl4pPr>
              <a:defRPr kumimoji="1" sz="3800">
                <a:solidFill>
                  <a:schemeClr val="folHlink"/>
                </a:solidFill>
                <a:latin typeface="Arial" charset="0"/>
              </a:defRPr>
            </a:lvl4pPr>
            <a:lvl5pPr>
              <a:defRPr kumimoji="1" sz="3800">
                <a:solidFill>
                  <a:schemeClr val="folHlink"/>
                </a:solidFill>
                <a:latin typeface="Arial" charset="0"/>
              </a:defRPr>
            </a:lvl5pPr>
            <a:lvl6pPr>
              <a:defRPr kumimoji="1" sz="3800">
                <a:solidFill>
                  <a:schemeClr val="folHlink"/>
                </a:solidFill>
                <a:latin typeface="Arial" charset="0"/>
              </a:defRPr>
            </a:lvl6pPr>
            <a:lvl7pPr>
              <a:defRPr kumimoji="1" sz="3800">
                <a:solidFill>
                  <a:schemeClr val="folHlink"/>
                </a:solidFill>
                <a:latin typeface="Arial" charset="0"/>
              </a:defRPr>
            </a:lvl7pPr>
            <a:lvl8pPr>
              <a:defRPr kumimoji="1" sz="3800">
                <a:solidFill>
                  <a:schemeClr val="folHlink"/>
                </a:solidFill>
                <a:latin typeface="Arial" charset="0"/>
              </a:defRPr>
            </a:lvl8pPr>
            <a:lvl9pPr>
              <a:defRPr kumimoji="1" sz="3800">
                <a:solidFill>
                  <a:schemeClr val="folHlink"/>
                </a:solidFill>
                <a:latin typeface="Arial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kumimoji="0" lang="en-US" altLang="en-US" sz="6600">
                <a:solidFill>
                  <a:schemeClr val="tx1"/>
                </a:solidFill>
              </a:rPr>
              <a:t>F</a:t>
            </a:r>
          </a:p>
          <a:p>
            <a:pPr algn="ctr">
              <a:spcBef>
                <a:spcPct val="10000"/>
              </a:spcBef>
            </a:pPr>
            <a:r>
              <a:rPr kumimoji="0" lang="en-US" altLang="en-US" sz="6600">
                <a:solidFill>
                  <a:schemeClr val="tx1"/>
                </a:solidFill>
              </a:rPr>
              <a:t>F  C  F</a:t>
            </a:r>
          </a:p>
          <a:p>
            <a:pPr algn="ctr">
              <a:spcBef>
                <a:spcPct val="10000"/>
              </a:spcBef>
            </a:pPr>
            <a:r>
              <a:rPr kumimoji="0" lang="en-US" altLang="en-US" sz="6600">
                <a:solidFill>
                  <a:schemeClr val="tx1"/>
                </a:solidFill>
              </a:rPr>
              <a:t>F</a:t>
            </a:r>
            <a:endParaRPr kumimoji="0" lang="en-US" altLang="en-US" sz="6600">
              <a:solidFill>
                <a:srgbClr val="800080"/>
              </a:solidFill>
              <a:latin typeface="Times New Roman" pitchFamily="18" charset="0"/>
            </a:endParaRPr>
          </a:p>
        </p:txBody>
      </p:sp>
      <p:grpSp>
        <p:nvGrpSpPr>
          <p:cNvPr id="2" name="Group 103"/>
          <p:cNvGrpSpPr>
            <a:grpSpLocks/>
          </p:cNvGrpSpPr>
          <p:nvPr/>
        </p:nvGrpSpPr>
        <p:grpSpPr bwMode="auto">
          <a:xfrm>
            <a:off x="5334000" y="2933700"/>
            <a:ext cx="2971800" cy="3352800"/>
            <a:chOff x="2256" y="1343"/>
            <a:chExt cx="1872" cy="2112"/>
          </a:xfrm>
        </p:grpSpPr>
        <p:sp>
          <p:nvSpPr>
            <p:cNvPr id="8207" name="Oval 27"/>
            <p:cNvSpPr>
              <a:spLocks noChangeAspect="1" noChangeArrowheads="1"/>
            </p:cNvSpPr>
            <p:nvPr/>
          </p:nvSpPr>
          <p:spPr bwMode="auto">
            <a:xfrm>
              <a:off x="2904" y="172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08" name="Oval 28"/>
            <p:cNvSpPr>
              <a:spLocks noChangeAspect="1" noChangeArrowheads="1"/>
            </p:cNvSpPr>
            <p:nvPr/>
          </p:nvSpPr>
          <p:spPr bwMode="auto">
            <a:xfrm>
              <a:off x="2904" y="1536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09" name="Oval 64"/>
            <p:cNvSpPr>
              <a:spLocks noChangeAspect="1" noChangeArrowheads="1"/>
            </p:cNvSpPr>
            <p:nvPr/>
          </p:nvSpPr>
          <p:spPr bwMode="auto">
            <a:xfrm>
              <a:off x="3384" y="172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10" name="Oval 65"/>
            <p:cNvSpPr>
              <a:spLocks noChangeAspect="1" noChangeArrowheads="1"/>
            </p:cNvSpPr>
            <p:nvPr/>
          </p:nvSpPr>
          <p:spPr bwMode="auto">
            <a:xfrm>
              <a:off x="3384" y="1536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11" name="Oval 67"/>
            <p:cNvSpPr>
              <a:spLocks noChangeAspect="1" noChangeArrowheads="1"/>
            </p:cNvSpPr>
            <p:nvPr/>
          </p:nvSpPr>
          <p:spPr bwMode="auto">
            <a:xfrm>
              <a:off x="4032" y="2472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12" name="Oval 68"/>
            <p:cNvSpPr>
              <a:spLocks noChangeAspect="1" noChangeArrowheads="1"/>
            </p:cNvSpPr>
            <p:nvPr/>
          </p:nvSpPr>
          <p:spPr bwMode="auto">
            <a:xfrm>
              <a:off x="4032" y="2280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13" name="Oval 70"/>
            <p:cNvSpPr>
              <a:spLocks noChangeAspect="1" noChangeArrowheads="1"/>
            </p:cNvSpPr>
            <p:nvPr/>
          </p:nvSpPr>
          <p:spPr bwMode="auto">
            <a:xfrm>
              <a:off x="2256" y="2472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14" name="Oval 71"/>
            <p:cNvSpPr>
              <a:spLocks noChangeAspect="1" noChangeArrowheads="1"/>
            </p:cNvSpPr>
            <p:nvPr/>
          </p:nvSpPr>
          <p:spPr bwMode="auto">
            <a:xfrm>
              <a:off x="2256" y="2280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15" name="Oval 73"/>
            <p:cNvSpPr>
              <a:spLocks noChangeAspect="1" noChangeArrowheads="1"/>
            </p:cNvSpPr>
            <p:nvPr/>
          </p:nvSpPr>
          <p:spPr bwMode="auto">
            <a:xfrm>
              <a:off x="2904" y="316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16" name="Oval 74"/>
            <p:cNvSpPr>
              <a:spLocks noChangeAspect="1" noChangeArrowheads="1"/>
            </p:cNvSpPr>
            <p:nvPr/>
          </p:nvSpPr>
          <p:spPr bwMode="auto">
            <a:xfrm>
              <a:off x="2904" y="2976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17" name="Oval 76"/>
            <p:cNvSpPr>
              <a:spLocks noChangeAspect="1" noChangeArrowheads="1"/>
            </p:cNvSpPr>
            <p:nvPr/>
          </p:nvSpPr>
          <p:spPr bwMode="auto">
            <a:xfrm>
              <a:off x="3384" y="316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18" name="Oval 77"/>
            <p:cNvSpPr>
              <a:spLocks noChangeAspect="1" noChangeArrowheads="1"/>
            </p:cNvSpPr>
            <p:nvPr/>
          </p:nvSpPr>
          <p:spPr bwMode="auto">
            <a:xfrm>
              <a:off x="3384" y="2976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19" name="Oval 79"/>
            <p:cNvSpPr>
              <a:spLocks noChangeAspect="1" noChangeArrowheads="1"/>
            </p:cNvSpPr>
            <p:nvPr/>
          </p:nvSpPr>
          <p:spPr bwMode="auto">
            <a:xfrm rot="-5400000">
              <a:off x="3239" y="1343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20" name="Oval 80"/>
            <p:cNvSpPr>
              <a:spLocks noChangeAspect="1" noChangeArrowheads="1"/>
            </p:cNvSpPr>
            <p:nvPr/>
          </p:nvSpPr>
          <p:spPr bwMode="auto">
            <a:xfrm rot="-5400000">
              <a:off x="3047" y="1343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21" name="Oval 82"/>
            <p:cNvSpPr>
              <a:spLocks noChangeAspect="1" noChangeArrowheads="1"/>
            </p:cNvSpPr>
            <p:nvPr/>
          </p:nvSpPr>
          <p:spPr bwMode="auto">
            <a:xfrm rot="-5400000">
              <a:off x="3239" y="3359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22" name="Oval 83"/>
            <p:cNvSpPr>
              <a:spLocks noChangeAspect="1" noChangeArrowheads="1"/>
            </p:cNvSpPr>
            <p:nvPr/>
          </p:nvSpPr>
          <p:spPr bwMode="auto">
            <a:xfrm rot="-5400000">
              <a:off x="3047" y="3359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23" name="Oval 85"/>
            <p:cNvSpPr>
              <a:spLocks noChangeAspect="1" noChangeArrowheads="1"/>
            </p:cNvSpPr>
            <p:nvPr/>
          </p:nvSpPr>
          <p:spPr bwMode="auto">
            <a:xfrm rot="-5400000">
              <a:off x="3887" y="2663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24" name="Oval 86"/>
            <p:cNvSpPr>
              <a:spLocks noChangeAspect="1" noChangeArrowheads="1"/>
            </p:cNvSpPr>
            <p:nvPr/>
          </p:nvSpPr>
          <p:spPr bwMode="auto">
            <a:xfrm rot="-5400000">
              <a:off x="3695" y="2663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25" name="Oval 88"/>
            <p:cNvSpPr>
              <a:spLocks noChangeAspect="1" noChangeArrowheads="1"/>
            </p:cNvSpPr>
            <p:nvPr/>
          </p:nvSpPr>
          <p:spPr bwMode="auto">
            <a:xfrm rot="-5400000">
              <a:off x="3887" y="2063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26" name="Oval 89"/>
            <p:cNvSpPr>
              <a:spLocks noChangeAspect="1" noChangeArrowheads="1"/>
            </p:cNvSpPr>
            <p:nvPr/>
          </p:nvSpPr>
          <p:spPr bwMode="auto">
            <a:xfrm rot="-5400000">
              <a:off x="3695" y="2063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27" name="Oval 91"/>
            <p:cNvSpPr>
              <a:spLocks noChangeAspect="1" noChangeArrowheads="1"/>
            </p:cNvSpPr>
            <p:nvPr/>
          </p:nvSpPr>
          <p:spPr bwMode="auto">
            <a:xfrm rot="-5400000">
              <a:off x="2591" y="2063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28" name="Oval 92"/>
            <p:cNvSpPr>
              <a:spLocks noChangeAspect="1" noChangeArrowheads="1"/>
            </p:cNvSpPr>
            <p:nvPr/>
          </p:nvSpPr>
          <p:spPr bwMode="auto">
            <a:xfrm rot="-5400000">
              <a:off x="2399" y="2063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29" name="Oval 94"/>
            <p:cNvSpPr>
              <a:spLocks noChangeAspect="1" noChangeArrowheads="1"/>
            </p:cNvSpPr>
            <p:nvPr/>
          </p:nvSpPr>
          <p:spPr bwMode="auto">
            <a:xfrm rot="-5400000">
              <a:off x="2591" y="2663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8230" name="Oval 95"/>
            <p:cNvSpPr>
              <a:spLocks noChangeAspect="1" noChangeArrowheads="1"/>
            </p:cNvSpPr>
            <p:nvPr/>
          </p:nvSpPr>
          <p:spPr bwMode="auto">
            <a:xfrm rot="-5400000">
              <a:off x="2399" y="2663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" name="Group 102"/>
          <p:cNvGrpSpPr>
            <a:grpSpLocks/>
          </p:cNvGrpSpPr>
          <p:nvPr/>
        </p:nvGrpSpPr>
        <p:grpSpPr bwMode="auto">
          <a:xfrm>
            <a:off x="6096000" y="3886200"/>
            <a:ext cx="1447800" cy="1447800"/>
            <a:chOff x="2736" y="1968"/>
            <a:chExt cx="912" cy="912"/>
          </a:xfrm>
        </p:grpSpPr>
        <p:sp>
          <p:nvSpPr>
            <p:cNvPr id="8203" name="Line 96"/>
            <p:cNvSpPr>
              <a:spLocks noChangeShapeType="1"/>
            </p:cNvSpPr>
            <p:nvPr/>
          </p:nvSpPr>
          <p:spPr bwMode="auto">
            <a:xfrm>
              <a:off x="3408" y="2400"/>
              <a:ext cx="2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Line 97"/>
            <p:cNvSpPr>
              <a:spLocks noChangeShapeType="1"/>
            </p:cNvSpPr>
            <p:nvPr/>
          </p:nvSpPr>
          <p:spPr bwMode="auto">
            <a:xfrm>
              <a:off x="2736" y="2400"/>
              <a:ext cx="2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Line 98"/>
            <p:cNvSpPr>
              <a:spLocks noChangeShapeType="1"/>
            </p:cNvSpPr>
            <p:nvPr/>
          </p:nvSpPr>
          <p:spPr bwMode="auto">
            <a:xfrm rot="-5400000">
              <a:off x="3096" y="2784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Line 101"/>
            <p:cNvSpPr>
              <a:spLocks noChangeShapeType="1"/>
            </p:cNvSpPr>
            <p:nvPr/>
          </p:nvSpPr>
          <p:spPr bwMode="auto">
            <a:xfrm rot="-5400000">
              <a:off x="3096" y="2064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320" name="Rectangle 104"/>
          <p:cNvSpPr>
            <a:spLocks noChangeArrowheads="1"/>
          </p:cNvSpPr>
          <p:nvPr/>
        </p:nvSpPr>
        <p:spPr bwMode="auto">
          <a:xfrm>
            <a:off x="1143000" y="38100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			    </a:t>
            </a:r>
            <a:r>
              <a:rPr kumimoji="1" lang="en-US" altLang="en-US" sz="3800" u="sng">
                <a:solidFill>
                  <a:schemeClr val="bg1"/>
                </a:solidFill>
                <a:latin typeface="Arial" charset="0"/>
              </a:rPr>
              <a:t>- 8e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			    24e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altLang="en-US" sz="3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7" grpId="0" build="p" autoUpdateAnimBg="0"/>
      <p:bldP spid="9239" grpId="0" animBg="1"/>
      <p:bldP spid="9241" grpId="0" autoUpdateAnimBg="0"/>
      <p:bldP spid="932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Drawing Lewis Diagrams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0763" y="1447800"/>
            <a:ext cx="7772400" cy="838200"/>
          </a:xfrm>
        </p:spPr>
        <p:txBody>
          <a:bodyPr/>
          <a:lstStyle/>
          <a:p>
            <a:r>
              <a:rPr lang="en-US" altLang="en-US" sz="3800" b="1" smtClean="0"/>
              <a:t>BeCl</a:t>
            </a:r>
            <a:r>
              <a:rPr lang="en-US" altLang="en-US" sz="3800" b="1" baseline="-25000" smtClean="0"/>
              <a:t>2</a:t>
            </a:r>
            <a:endParaRPr lang="en-US" altLang="en-US" sz="3800" smtClean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020763" y="20574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1 Be  × 2e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 = 2e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2 Cl × 7e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 = </a:t>
            </a:r>
            <a:r>
              <a:rPr kumimoji="1" lang="en-US" altLang="en-US" sz="3800" u="sng">
                <a:solidFill>
                  <a:schemeClr val="bg1"/>
                </a:solidFill>
                <a:latin typeface="Arial" charset="0"/>
              </a:rPr>
              <a:t>14e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altLang="en-US" sz="3800">
              <a:solidFill>
                <a:schemeClr val="bg1"/>
              </a:solidFill>
              <a:latin typeface="Arial" charset="0"/>
            </a:endParaRP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			      16e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altLang="en-US" sz="3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4648200" y="2362200"/>
            <a:ext cx="4495800" cy="4495800"/>
          </a:xfrm>
          <a:prstGeom prst="star16">
            <a:avLst>
              <a:gd name="adj" fmla="val 40856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19600" y="2954338"/>
            <a:ext cx="4953000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kumimoji="1" sz="3400">
                <a:solidFill>
                  <a:schemeClr val="bg1"/>
                </a:solidFill>
                <a:latin typeface="Arial" charset="0"/>
              </a:defRPr>
            </a:lvl2pPr>
            <a:lvl3pPr marL="1143000">
              <a:defRPr kumimoji="1" sz="3400">
                <a:solidFill>
                  <a:schemeClr val="bg1"/>
                </a:solidFill>
                <a:latin typeface="Arial" charset="0"/>
              </a:defRPr>
            </a:lvl3pPr>
            <a:lvl4pPr>
              <a:defRPr kumimoji="1" sz="3800">
                <a:solidFill>
                  <a:schemeClr val="folHlink"/>
                </a:solidFill>
                <a:latin typeface="Arial" charset="0"/>
              </a:defRPr>
            </a:lvl4pPr>
            <a:lvl5pPr>
              <a:defRPr kumimoji="1" sz="3800">
                <a:solidFill>
                  <a:schemeClr val="folHlink"/>
                </a:solidFill>
                <a:latin typeface="Arial" charset="0"/>
              </a:defRPr>
            </a:lvl5pPr>
            <a:lvl6pPr>
              <a:defRPr kumimoji="1" sz="3800">
                <a:solidFill>
                  <a:schemeClr val="folHlink"/>
                </a:solidFill>
                <a:latin typeface="Arial" charset="0"/>
              </a:defRPr>
            </a:lvl6pPr>
            <a:lvl7pPr>
              <a:defRPr kumimoji="1" sz="3800">
                <a:solidFill>
                  <a:schemeClr val="folHlink"/>
                </a:solidFill>
                <a:latin typeface="Arial" charset="0"/>
              </a:defRPr>
            </a:lvl7pPr>
            <a:lvl8pPr>
              <a:defRPr kumimoji="1" sz="3800">
                <a:solidFill>
                  <a:schemeClr val="folHlink"/>
                </a:solidFill>
                <a:latin typeface="Arial" charset="0"/>
              </a:defRPr>
            </a:lvl8pPr>
            <a:lvl9pPr>
              <a:defRPr kumimoji="1" sz="3800">
                <a:solidFill>
                  <a:schemeClr val="folHlink"/>
                </a:solidFill>
                <a:latin typeface="Arial" charset="0"/>
              </a:defRPr>
            </a:lvl9pPr>
          </a:lstStyle>
          <a:p>
            <a:pPr algn="ctr">
              <a:spcBef>
                <a:spcPct val="10000"/>
              </a:spcBef>
            </a:pPr>
            <a:endParaRPr kumimoji="0" lang="en-US" altLang="en-US" sz="6600">
              <a:solidFill>
                <a:schemeClr val="tx1"/>
              </a:solidFill>
            </a:endParaRPr>
          </a:p>
          <a:p>
            <a:pPr algn="ctr">
              <a:spcBef>
                <a:spcPct val="10000"/>
              </a:spcBef>
            </a:pPr>
            <a:r>
              <a:rPr kumimoji="0" lang="en-US" altLang="en-US" sz="6600">
                <a:solidFill>
                  <a:schemeClr val="tx1"/>
                </a:solidFill>
              </a:rPr>
              <a:t>Cl</a:t>
            </a:r>
            <a:r>
              <a:rPr kumimoji="0" lang="en-US" altLang="en-US" sz="5400">
                <a:solidFill>
                  <a:schemeClr val="tx1"/>
                </a:solidFill>
              </a:rPr>
              <a:t>  </a:t>
            </a:r>
            <a:r>
              <a:rPr kumimoji="0" lang="en-US" altLang="en-US" sz="6600">
                <a:solidFill>
                  <a:schemeClr val="tx1"/>
                </a:solidFill>
              </a:rPr>
              <a:t>Be</a:t>
            </a:r>
            <a:r>
              <a:rPr kumimoji="0" lang="en-US" altLang="en-US" sz="5400">
                <a:solidFill>
                  <a:schemeClr val="tx1"/>
                </a:solidFill>
              </a:rPr>
              <a:t>  </a:t>
            </a:r>
            <a:r>
              <a:rPr kumimoji="0" lang="en-US" altLang="en-US" sz="6600">
                <a:solidFill>
                  <a:schemeClr val="tx1"/>
                </a:solidFill>
              </a:rPr>
              <a:t>Cl</a:t>
            </a:r>
            <a:endParaRPr kumimoji="0" lang="en-US" altLang="en-US" sz="6600">
              <a:solidFill>
                <a:srgbClr val="800080"/>
              </a:solidFill>
              <a:latin typeface="Times New Roman" pitchFamily="18" charset="0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029200" y="4076700"/>
            <a:ext cx="3733800" cy="1104900"/>
            <a:chOff x="3168" y="2568"/>
            <a:chExt cx="2352" cy="696"/>
          </a:xfrm>
        </p:grpSpPr>
        <p:sp>
          <p:nvSpPr>
            <p:cNvPr id="9229" name="Oval 12"/>
            <p:cNvSpPr>
              <a:spLocks noChangeAspect="1" noChangeArrowheads="1"/>
            </p:cNvSpPr>
            <p:nvPr/>
          </p:nvSpPr>
          <p:spPr bwMode="auto">
            <a:xfrm>
              <a:off x="5424" y="2977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0" name="Oval 13"/>
            <p:cNvSpPr>
              <a:spLocks noChangeAspect="1" noChangeArrowheads="1"/>
            </p:cNvSpPr>
            <p:nvPr/>
          </p:nvSpPr>
          <p:spPr bwMode="auto">
            <a:xfrm>
              <a:off x="5424" y="2785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1" name="Oval 14"/>
            <p:cNvSpPr>
              <a:spLocks noChangeAspect="1" noChangeArrowheads="1"/>
            </p:cNvSpPr>
            <p:nvPr/>
          </p:nvSpPr>
          <p:spPr bwMode="auto">
            <a:xfrm>
              <a:off x="3168" y="2977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2" name="Oval 15"/>
            <p:cNvSpPr>
              <a:spLocks noChangeAspect="1" noChangeArrowheads="1"/>
            </p:cNvSpPr>
            <p:nvPr/>
          </p:nvSpPr>
          <p:spPr bwMode="auto">
            <a:xfrm>
              <a:off x="3168" y="2785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3" name="Oval 24"/>
            <p:cNvSpPr>
              <a:spLocks noChangeAspect="1" noChangeArrowheads="1"/>
            </p:cNvSpPr>
            <p:nvPr/>
          </p:nvSpPr>
          <p:spPr bwMode="auto">
            <a:xfrm rot="-5400000">
              <a:off x="5232" y="316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4" name="Oval 25"/>
            <p:cNvSpPr>
              <a:spLocks noChangeAspect="1" noChangeArrowheads="1"/>
            </p:cNvSpPr>
            <p:nvPr/>
          </p:nvSpPr>
          <p:spPr bwMode="auto">
            <a:xfrm rot="-5400000">
              <a:off x="5040" y="316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5" name="Oval 26"/>
            <p:cNvSpPr>
              <a:spLocks noChangeAspect="1" noChangeArrowheads="1"/>
            </p:cNvSpPr>
            <p:nvPr/>
          </p:nvSpPr>
          <p:spPr bwMode="auto">
            <a:xfrm rot="-5400000">
              <a:off x="5232" y="256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6" name="Oval 27"/>
            <p:cNvSpPr>
              <a:spLocks noChangeAspect="1" noChangeArrowheads="1"/>
            </p:cNvSpPr>
            <p:nvPr/>
          </p:nvSpPr>
          <p:spPr bwMode="auto">
            <a:xfrm rot="-5400000">
              <a:off x="5040" y="256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7" name="Oval 28"/>
            <p:cNvSpPr>
              <a:spLocks noChangeAspect="1" noChangeArrowheads="1"/>
            </p:cNvSpPr>
            <p:nvPr/>
          </p:nvSpPr>
          <p:spPr bwMode="auto">
            <a:xfrm rot="-5400000">
              <a:off x="3600" y="256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8" name="Oval 29"/>
            <p:cNvSpPr>
              <a:spLocks noChangeAspect="1" noChangeArrowheads="1"/>
            </p:cNvSpPr>
            <p:nvPr/>
          </p:nvSpPr>
          <p:spPr bwMode="auto">
            <a:xfrm rot="-5400000">
              <a:off x="3408" y="256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39" name="Oval 30"/>
            <p:cNvSpPr>
              <a:spLocks noChangeAspect="1" noChangeArrowheads="1"/>
            </p:cNvSpPr>
            <p:nvPr/>
          </p:nvSpPr>
          <p:spPr bwMode="auto">
            <a:xfrm rot="-5400000">
              <a:off x="3600" y="316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9240" name="Oval 31"/>
            <p:cNvSpPr>
              <a:spLocks noChangeAspect="1" noChangeArrowheads="1"/>
            </p:cNvSpPr>
            <p:nvPr/>
          </p:nvSpPr>
          <p:spPr bwMode="auto">
            <a:xfrm rot="-5400000">
              <a:off x="3408" y="316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6019800" y="4648200"/>
            <a:ext cx="1752600" cy="0"/>
            <a:chOff x="3792" y="2928"/>
            <a:chExt cx="1104" cy="0"/>
          </a:xfrm>
        </p:grpSpPr>
        <p:sp>
          <p:nvSpPr>
            <p:cNvPr id="9227" name="Line 33"/>
            <p:cNvSpPr>
              <a:spLocks noChangeShapeType="1"/>
            </p:cNvSpPr>
            <p:nvPr/>
          </p:nvSpPr>
          <p:spPr bwMode="auto">
            <a:xfrm>
              <a:off x="4704" y="2928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Line 34"/>
            <p:cNvSpPr>
              <a:spLocks noChangeShapeType="1"/>
            </p:cNvSpPr>
            <p:nvPr/>
          </p:nvSpPr>
          <p:spPr bwMode="auto">
            <a:xfrm>
              <a:off x="3792" y="2928"/>
              <a:ext cx="2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7" name="Rectangle 37"/>
          <p:cNvSpPr>
            <a:spLocks noChangeArrowheads="1"/>
          </p:cNvSpPr>
          <p:nvPr/>
        </p:nvSpPr>
        <p:spPr bwMode="auto">
          <a:xfrm>
            <a:off x="990600" y="38100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			      </a:t>
            </a:r>
            <a:r>
              <a:rPr kumimoji="1" lang="en-US" altLang="en-US" sz="3800" u="sng">
                <a:solidFill>
                  <a:schemeClr val="bg1"/>
                </a:solidFill>
                <a:latin typeface="Arial" charset="0"/>
              </a:rPr>
              <a:t>- 4e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			      12e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altLang="en-US" sz="38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  <p:bldP spid="10245" grpId="0" animBg="1"/>
      <p:bldP spid="10246" grpId="0" autoUpdateAnimBg="0"/>
      <p:bldP spid="1027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B. Drawing Lewis Diagrams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0763" y="1447800"/>
            <a:ext cx="7772400" cy="838200"/>
          </a:xfrm>
        </p:spPr>
        <p:txBody>
          <a:bodyPr/>
          <a:lstStyle/>
          <a:p>
            <a:r>
              <a:rPr lang="en-US" altLang="en-US" sz="3800" b="1" smtClean="0"/>
              <a:t>CO</a:t>
            </a:r>
            <a:r>
              <a:rPr lang="en-US" altLang="en-US" sz="3800" b="1" baseline="-25000" smtClean="0"/>
              <a:t>2</a:t>
            </a:r>
            <a:endParaRPr lang="en-US" altLang="en-US" sz="3800" smtClean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020763" y="20574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1 C × 4e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 = 4e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2 O × 6e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 = </a:t>
            </a:r>
            <a:r>
              <a:rPr kumimoji="1" lang="en-US" altLang="en-US" sz="3800" u="sng">
                <a:solidFill>
                  <a:schemeClr val="bg1"/>
                </a:solidFill>
                <a:latin typeface="Arial" charset="0"/>
              </a:rPr>
              <a:t>12e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altLang="en-US" sz="3800">
              <a:solidFill>
                <a:schemeClr val="bg1"/>
              </a:solidFill>
              <a:latin typeface="Arial" charset="0"/>
            </a:endParaRP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			     16e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altLang="en-US" sz="3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4648200" y="2362200"/>
            <a:ext cx="4495800" cy="4495800"/>
          </a:xfrm>
          <a:prstGeom prst="star16">
            <a:avLst>
              <a:gd name="adj" fmla="val 40856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19600" y="2954338"/>
            <a:ext cx="4953000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kumimoji="1" sz="3400">
                <a:solidFill>
                  <a:schemeClr val="bg1"/>
                </a:solidFill>
                <a:latin typeface="Arial" charset="0"/>
              </a:defRPr>
            </a:lvl2pPr>
            <a:lvl3pPr marL="1143000">
              <a:defRPr kumimoji="1" sz="3400">
                <a:solidFill>
                  <a:schemeClr val="bg1"/>
                </a:solidFill>
                <a:latin typeface="Arial" charset="0"/>
              </a:defRPr>
            </a:lvl3pPr>
            <a:lvl4pPr>
              <a:defRPr kumimoji="1" sz="3800">
                <a:solidFill>
                  <a:schemeClr val="folHlink"/>
                </a:solidFill>
                <a:latin typeface="Arial" charset="0"/>
              </a:defRPr>
            </a:lvl4pPr>
            <a:lvl5pPr>
              <a:defRPr kumimoji="1" sz="3800">
                <a:solidFill>
                  <a:schemeClr val="folHlink"/>
                </a:solidFill>
                <a:latin typeface="Arial" charset="0"/>
              </a:defRPr>
            </a:lvl5pPr>
            <a:lvl6pPr>
              <a:defRPr kumimoji="1" sz="3800">
                <a:solidFill>
                  <a:schemeClr val="folHlink"/>
                </a:solidFill>
                <a:latin typeface="Arial" charset="0"/>
              </a:defRPr>
            </a:lvl6pPr>
            <a:lvl7pPr>
              <a:defRPr kumimoji="1" sz="3800">
                <a:solidFill>
                  <a:schemeClr val="folHlink"/>
                </a:solidFill>
                <a:latin typeface="Arial" charset="0"/>
              </a:defRPr>
            </a:lvl7pPr>
            <a:lvl8pPr>
              <a:defRPr kumimoji="1" sz="3800">
                <a:solidFill>
                  <a:schemeClr val="folHlink"/>
                </a:solidFill>
                <a:latin typeface="Arial" charset="0"/>
              </a:defRPr>
            </a:lvl8pPr>
            <a:lvl9pPr>
              <a:defRPr kumimoji="1" sz="3800">
                <a:solidFill>
                  <a:schemeClr val="folHlink"/>
                </a:solidFill>
                <a:latin typeface="Arial" charset="0"/>
              </a:defRPr>
            </a:lvl9pPr>
          </a:lstStyle>
          <a:p>
            <a:pPr algn="ctr">
              <a:spcBef>
                <a:spcPct val="10000"/>
              </a:spcBef>
            </a:pPr>
            <a:endParaRPr kumimoji="0" lang="en-US" altLang="en-US" sz="6600">
              <a:solidFill>
                <a:schemeClr val="tx1"/>
              </a:solidFill>
            </a:endParaRPr>
          </a:p>
          <a:p>
            <a:pPr algn="ctr">
              <a:spcBef>
                <a:spcPct val="10000"/>
              </a:spcBef>
            </a:pPr>
            <a:r>
              <a:rPr kumimoji="0" lang="en-US" altLang="en-US" sz="6600">
                <a:solidFill>
                  <a:schemeClr val="tx1"/>
                </a:solidFill>
              </a:rPr>
              <a:t>O</a:t>
            </a:r>
            <a:r>
              <a:rPr kumimoji="0" lang="en-US" altLang="en-US" sz="5400">
                <a:solidFill>
                  <a:schemeClr val="tx1"/>
                </a:solidFill>
              </a:rPr>
              <a:t>   </a:t>
            </a:r>
            <a:r>
              <a:rPr kumimoji="0" lang="en-US" altLang="en-US" sz="6600">
                <a:solidFill>
                  <a:schemeClr val="tx1"/>
                </a:solidFill>
              </a:rPr>
              <a:t>C</a:t>
            </a:r>
            <a:r>
              <a:rPr kumimoji="0" lang="en-US" altLang="en-US" sz="5400">
                <a:solidFill>
                  <a:schemeClr val="tx1"/>
                </a:solidFill>
              </a:rPr>
              <a:t>   </a:t>
            </a:r>
            <a:r>
              <a:rPr kumimoji="0" lang="en-US" altLang="en-US" sz="6600">
                <a:solidFill>
                  <a:schemeClr val="tx1"/>
                </a:solidFill>
              </a:rPr>
              <a:t>O</a:t>
            </a:r>
            <a:endParaRPr kumimoji="0" lang="en-US" altLang="en-US" sz="6600">
              <a:solidFill>
                <a:srgbClr val="800080"/>
              </a:solidFill>
              <a:latin typeface="Times New Roman" pitchFamily="18" charset="0"/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5181600" y="4076700"/>
            <a:ext cx="3429000" cy="801688"/>
            <a:chOff x="3264" y="2568"/>
            <a:chExt cx="2160" cy="505"/>
          </a:xfrm>
        </p:grpSpPr>
        <p:sp>
          <p:nvSpPr>
            <p:cNvPr id="10261" name="Oval 8"/>
            <p:cNvSpPr>
              <a:spLocks noChangeAspect="1" noChangeArrowheads="1"/>
            </p:cNvSpPr>
            <p:nvPr/>
          </p:nvSpPr>
          <p:spPr bwMode="auto">
            <a:xfrm>
              <a:off x="5328" y="2977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2" name="Oval 9"/>
            <p:cNvSpPr>
              <a:spLocks noChangeAspect="1" noChangeArrowheads="1"/>
            </p:cNvSpPr>
            <p:nvPr/>
          </p:nvSpPr>
          <p:spPr bwMode="auto">
            <a:xfrm>
              <a:off x="5328" y="2785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3" name="Oval 10"/>
            <p:cNvSpPr>
              <a:spLocks noChangeAspect="1" noChangeArrowheads="1"/>
            </p:cNvSpPr>
            <p:nvPr/>
          </p:nvSpPr>
          <p:spPr bwMode="auto">
            <a:xfrm>
              <a:off x="3264" y="2977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4" name="Oval 11"/>
            <p:cNvSpPr>
              <a:spLocks noChangeAspect="1" noChangeArrowheads="1"/>
            </p:cNvSpPr>
            <p:nvPr/>
          </p:nvSpPr>
          <p:spPr bwMode="auto">
            <a:xfrm>
              <a:off x="3264" y="2785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5" name="Oval 14"/>
            <p:cNvSpPr>
              <a:spLocks noChangeAspect="1" noChangeArrowheads="1"/>
            </p:cNvSpPr>
            <p:nvPr/>
          </p:nvSpPr>
          <p:spPr bwMode="auto">
            <a:xfrm rot="-5400000">
              <a:off x="5136" y="256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6" name="Oval 15"/>
            <p:cNvSpPr>
              <a:spLocks noChangeAspect="1" noChangeArrowheads="1"/>
            </p:cNvSpPr>
            <p:nvPr/>
          </p:nvSpPr>
          <p:spPr bwMode="auto">
            <a:xfrm rot="-5400000">
              <a:off x="4944" y="256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7" name="Oval 16"/>
            <p:cNvSpPr>
              <a:spLocks noChangeAspect="1" noChangeArrowheads="1"/>
            </p:cNvSpPr>
            <p:nvPr/>
          </p:nvSpPr>
          <p:spPr bwMode="auto">
            <a:xfrm rot="-5400000">
              <a:off x="3648" y="256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8" name="Oval 17"/>
            <p:cNvSpPr>
              <a:spLocks noChangeAspect="1" noChangeArrowheads="1"/>
            </p:cNvSpPr>
            <p:nvPr/>
          </p:nvSpPr>
          <p:spPr bwMode="auto">
            <a:xfrm rot="-5400000">
              <a:off x="3456" y="256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486400" y="5029200"/>
            <a:ext cx="2819400" cy="152400"/>
            <a:chOff x="3456" y="3168"/>
            <a:chExt cx="1776" cy="96"/>
          </a:xfrm>
        </p:grpSpPr>
        <p:sp>
          <p:nvSpPr>
            <p:cNvPr id="10257" name="Oval 12"/>
            <p:cNvSpPr>
              <a:spLocks noChangeAspect="1" noChangeArrowheads="1"/>
            </p:cNvSpPr>
            <p:nvPr/>
          </p:nvSpPr>
          <p:spPr bwMode="auto">
            <a:xfrm rot="-5400000">
              <a:off x="5136" y="316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58" name="Oval 13"/>
            <p:cNvSpPr>
              <a:spLocks noChangeAspect="1" noChangeArrowheads="1"/>
            </p:cNvSpPr>
            <p:nvPr/>
          </p:nvSpPr>
          <p:spPr bwMode="auto">
            <a:xfrm rot="-5400000">
              <a:off x="4944" y="316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59" name="Oval 18"/>
            <p:cNvSpPr>
              <a:spLocks noChangeAspect="1" noChangeArrowheads="1"/>
            </p:cNvSpPr>
            <p:nvPr/>
          </p:nvSpPr>
          <p:spPr bwMode="auto">
            <a:xfrm rot="-5400000">
              <a:off x="3648" y="316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0260" name="Oval 19"/>
            <p:cNvSpPr>
              <a:spLocks noChangeAspect="1" noChangeArrowheads="1"/>
            </p:cNvSpPr>
            <p:nvPr/>
          </p:nvSpPr>
          <p:spPr bwMode="auto">
            <a:xfrm rot="-5400000">
              <a:off x="3456" y="316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096000" y="4572000"/>
            <a:ext cx="1600200" cy="0"/>
            <a:chOff x="3840" y="2880"/>
            <a:chExt cx="1008" cy="0"/>
          </a:xfrm>
        </p:grpSpPr>
        <p:sp>
          <p:nvSpPr>
            <p:cNvPr id="10255" name="Line 21"/>
            <p:cNvSpPr>
              <a:spLocks noChangeShapeType="1"/>
            </p:cNvSpPr>
            <p:nvPr/>
          </p:nvSpPr>
          <p:spPr bwMode="auto">
            <a:xfrm>
              <a:off x="4560" y="2880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Line 22"/>
            <p:cNvSpPr>
              <a:spLocks noChangeShapeType="1"/>
            </p:cNvSpPr>
            <p:nvPr/>
          </p:nvSpPr>
          <p:spPr bwMode="auto">
            <a:xfrm>
              <a:off x="3840" y="2880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990600" y="38100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			     </a:t>
            </a:r>
            <a:r>
              <a:rPr kumimoji="1" lang="en-US" altLang="en-US" sz="3800" u="sng">
                <a:solidFill>
                  <a:schemeClr val="bg1"/>
                </a:solidFill>
                <a:latin typeface="Arial" charset="0"/>
              </a:rPr>
              <a:t>- 4e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			     12e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altLang="en-US" sz="380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096000" y="4724400"/>
            <a:ext cx="1600200" cy="0"/>
            <a:chOff x="3840" y="2880"/>
            <a:chExt cx="1008" cy="0"/>
          </a:xfrm>
        </p:grpSpPr>
        <p:sp>
          <p:nvSpPr>
            <p:cNvPr id="10253" name="Line 28"/>
            <p:cNvSpPr>
              <a:spLocks noChangeShapeType="1"/>
            </p:cNvSpPr>
            <p:nvPr/>
          </p:nvSpPr>
          <p:spPr bwMode="auto">
            <a:xfrm>
              <a:off x="4560" y="2880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Line 29"/>
            <p:cNvSpPr>
              <a:spLocks noChangeShapeType="1"/>
            </p:cNvSpPr>
            <p:nvPr/>
          </p:nvSpPr>
          <p:spPr bwMode="auto">
            <a:xfrm>
              <a:off x="3840" y="2880"/>
              <a:ext cx="28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  <p:bldP spid="11269" grpId="0" animBg="1"/>
      <p:bldP spid="11270" grpId="0" autoUpdateAnimBg="0"/>
      <p:bldP spid="1128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C. Polyatomic 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530350"/>
            <a:ext cx="7772400" cy="2362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To find total # of valence e</a:t>
            </a:r>
            <a:r>
              <a:rPr lang="en-US" altLang="en-US" baseline="30000" smtClean="0"/>
              <a:t>-</a:t>
            </a:r>
            <a:r>
              <a:rPr lang="en-US" altLang="en-US" smtClean="0"/>
              <a:t>: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Add 1e</a:t>
            </a:r>
            <a:r>
              <a:rPr lang="en-US" altLang="en-US" baseline="30000" smtClean="0"/>
              <a:t>-</a:t>
            </a:r>
            <a:r>
              <a:rPr lang="en-US" altLang="en-US" smtClean="0"/>
              <a:t> for each negative charge.</a:t>
            </a:r>
          </a:p>
          <a:p>
            <a:pPr lvl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Subtract 1e</a:t>
            </a:r>
            <a:r>
              <a:rPr lang="en-US" altLang="en-US" baseline="30000" smtClean="0"/>
              <a:t>-</a:t>
            </a:r>
            <a:r>
              <a:rPr lang="en-US" altLang="en-US" smtClean="0"/>
              <a:t> for each positive charge.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Place brackets around the ion and label the charge.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Johannesson</a:t>
            </a:r>
          </a:p>
        </p:txBody>
      </p:sp>
      <p:sp>
        <p:nvSpPr>
          <p:cNvPr id="12291" name="Rectangle 48"/>
          <p:cNvSpPr>
            <a:spLocks noGrp="1" noChangeArrowheads="1"/>
          </p:cNvSpPr>
          <p:nvPr>
            <p:ph type="title"/>
          </p:nvPr>
        </p:nvSpPr>
        <p:spPr>
          <a:xfrm>
            <a:off x="1143000" y="227013"/>
            <a:ext cx="8001000" cy="1143000"/>
          </a:xfrm>
        </p:spPr>
        <p:txBody>
          <a:bodyPr/>
          <a:lstStyle/>
          <a:p>
            <a:r>
              <a:rPr lang="en-US" altLang="en-US" smtClean="0"/>
              <a:t>C. Polyatomic Ions</a:t>
            </a:r>
          </a:p>
        </p:txBody>
      </p:sp>
      <p:sp>
        <p:nvSpPr>
          <p:cNvPr id="13355" name="AutoShape 43"/>
          <p:cNvSpPr>
            <a:spLocks noChangeArrowheads="1"/>
          </p:cNvSpPr>
          <p:nvPr/>
        </p:nvSpPr>
        <p:spPr bwMode="auto">
          <a:xfrm>
            <a:off x="4800600" y="2667000"/>
            <a:ext cx="4191000" cy="3505200"/>
          </a:xfrm>
          <a:prstGeom prst="flowChartAlternate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838200"/>
          </a:xfrm>
        </p:spPr>
        <p:txBody>
          <a:bodyPr/>
          <a:lstStyle/>
          <a:p>
            <a:r>
              <a:rPr lang="en-US" altLang="en-US" sz="3800" b="1" smtClean="0"/>
              <a:t>ClO</a:t>
            </a:r>
            <a:r>
              <a:rPr lang="en-US" altLang="en-US" sz="3800" b="1" baseline="-25000" smtClean="0"/>
              <a:t>4</a:t>
            </a:r>
            <a:r>
              <a:rPr lang="en-US" altLang="en-US" sz="3800" b="1" baseline="30000" smtClean="0"/>
              <a:t>-</a:t>
            </a:r>
            <a:endParaRPr lang="en-US" altLang="en-US" sz="3800" smtClean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066800" y="20574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1 Cl × 7e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 = 7e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4 O × 6e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 = </a:t>
            </a:r>
            <a:r>
              <a:rPr kumimoji="1" lang="en-US" altLang="en-US" sz="3800" u="sng">
                <a:solidFill>
                  <a:schemeClr val="bg1"/>
                </a:solidFill>
                <a:latin typeface="Arial" charset="0"/>
              </a:rPr>
              <a:t>24e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altLang="en-US" sz="3800">
              <a:solidFill>
                <a:schemeClr val="bg1"/>
              </a:solidFill>
              <a:latin typeface="Arial" charset="0"/>
            </a:endParaRP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			     31e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altLang="en-US" sz="3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343400" y="2954338"/>
            <a:ext cx="4953000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34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kumimoji="1" sz="3400">
                <a:solidFill>
                  <a:schemeClr val="bg1"/>
                </a:solidFill>
                <a:latin typeface="Arial" charset="0"/>
              </a:defRPr>
            </a:lvl2pPr>
            <a:lvl3pPr marL="1143000">
              <a:defRPr kumimoji="1" sz="3400">
                <a:solidFill>
                  <a:schemeClr val="bg1"/>
                </a:solidFill>
                <a:latin typeface="Arial" charset="0"/>
              </a:defRPr>
            </a:lvl3pPr>
            <a:lvl4pPr>
              <a:defRPr kumimoji="1" sz="3800">
                <a:solidFill>
                  <a:schemeClr val="folHlink"/>
                </a:solidFill>
                <a:latin typeface="Arial" charset="0"/>
              </a:defRPr>
            </a:lvl4pPr>
            <a:lvl5pPr>
              <a:defRPr kumimoji="1" sz="3800">
                <a:solidFill>
                  <a:schemeClr val="folHlink"/>
                </a:solidFill>
                <a:latin typeface="Arial" charset="0"/>
              </a:defRPr>
            </a:lvl5pPr>
            <a:lvl6pPr>
              <a:defRPr kumimoji="1" sz="3800">
                <a:solidFill>
                  <a:schemeClr val="folHlink"/>
                </a:solidFill>
                <a:latin typeface="Arial" charset="0"/>
              </a:defRPr>
            </a:lvl6pPr>
            <a:lvl7pPr>
              <a:defRPr kumimoji="1" sz="3800">
                <a:solidFill>
                  <a:schemeClr val="folHlink"/>
                </a:solidFill>
                <a:latin typeface="Arial" charset="0"/>
              </a:defRPr>
            </a:lvl7pPr>
            <a:lvl8pPr>
              <a:defRPr kumimoji="1" sz="3800">
                <a:solidFill>
                  <a:schemeClr val="folHlink"/>
                </a:solidFill>
                <a:latin typeface="Arial" charset="0"/>
              </a:defRPr>
            </a:lvl8pPr>
            <a:lvl9pPr>
              <a:defRPr kumimoji="1" sz="3800">
                <a:solidFill>
                  <a:schemeClr val="folHlink"/>
                </a:solidFill>
                <a:latin typeface="Arial" charset="0"/>
              </a:defRPr>
            </a:lvl9pPr>
          </a:lstStyle>
          <a:p>
            <a:pPr algn="ctr">
              <a:spcBef>
                <a:spcPct val="10000"/>
              </a:spcBef>
            </a:pPr>
            <a:r>
              <a:rPr kumimoji="0" lang="en-US" altLang="en-US" sz="6000">
                <a:solidFill>
                  <a:schemeClr val="tx1"/>
                </a:solidFill>
              </a:rPr>
              <a:t>O</a:t>
            </a:r>
          </a:p>
          <a:p>
            <a:pPr algn="ctr">
              <a:spcBef>
                <a:spcPct val="10000"/>
              </a:spcBef>
            </a:pPr>
            <a:r>
              <a:rPr kumimoji="0" lang="en-US" altLang="en-US" sz="6000">
                <a:solidFill>
                  <a:schemeClr val="tx1"/>
                </a:solidFill>
              </a:rPr>
              <a:t>O  Cl  O</a:t>
            </a:r>
          </a:p>
          <a:p>
            <a:pPr algn="ctr">
              <a:spcBef>
                <a:spcPct val="10000"/>
              </a:spcBef>
            </a:pPr>
            <a:r>
              <a:rPr kumimoji="0" lang="en-US" altLang="en-US" sz="6000">
                <a:solidFill>
                  <a:schemeClr val="tx1"/>
                </a:solidFill>
              </a:rPr>
              <a:t>O</a:t>
            </a:r>
            <a:endParaRPr kumimoji="0" lang="en-US" altLang="en-US" sz="6000">
              <a:solidFill>
                <a:srgbClr val="800080"/>
              </a:solidFill>
              <a:latin typeface="Times New Roman" pitchFamily="18" charset="0"/>
            </a:endParaRP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5257800" y="2933700"/>
            <a:ext cx="3124200" cy="3009900"/>
            <a:chOff x="3312" y="1848"/>
            <a:chExt cx="1968" cy="1896"/>
          </a:xfrm>
        </p:grpSpPr>
        <p:sp>
          <p:nvSpPr>
            <p:cNvPr id="12307" name="Oval 8"/>
            <p:cNvSpPr>
              <a:spLocks noChangeAspect="1" noChangeArrowheads="1"/>
            </p:cNvSpPr>
            <p:nvPr/>
          </p:nvSpPr>
          <p:spPr bwMode="auto">
            <a:xfrm>
              <a:off x="4008" y="2233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08" name="Oval 9"/>
            <p:cNvSpPr>
              <a:spLocks noChangeAspect="1" noChangeArrowheads="1"/>
            </p:cNvSpPr>
            <p:nvPr/>
          </p:nvSpPr>
          <p:spPr bwMode="auto">
            <a:xfrm>
              <a:off x="4008" y="2041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09" name="Oval 10"/>
            <p:cNvSpPr>
              <a:spLocks noChangeAspect="1" noChangeArrowheads="1"/>
            </p:cNvSpPr>
            <p:nvPr/>
          </p:nvSpPr>
          <p:spPr bwMode="auto">
            <a:xfrm>
              <a:off x="4488" y="2233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10" name="Oval 11"/>
            <p:cNvSpPr>
              <a:spLocks noChangeAspect="1" noChangeArrowheads="1"/>
            </p:cNvSpPr>
            <p:nvPr/>
          </p:nvSpPr>
          <p:spPr bwMode="auto">
            <a:xfrm>
              <a:off x="4488" y="2041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11" name="Oval 12"/>
            <p:cNvSpPr>
              <a:spLocks noChangeAspect="1" noChangeArrowheads="1"/>
            </p:cNvSpPr>
            <p:nvPr/>
          </p:nvSpPr>
          <p:spPr bwMode="auto">
            <a:xfrm>
              <a:off x="5184" y="2880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12" name="Oval 13"/>
            <p:cNvSpPr>
              <a:spLocks noChangeAspect="1" noChangeArrowheads="1"/>
            </p:cNvSpPr>
            <p:nvPr/>
          </p:nvSpPr>
          <p:spPr bwMode="auto">
            <a:xfrm>
              <a:off x="5184" y="268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13" name="Oval 14"/>
            <p:cNvSpPr>
              <a:spLocks noChangeAspect="1" noChangeArrowheads="1"/>
            </p:cNvSpPr>
            <p:nvPr/>
          </p:nvSpPr>
          <p:spPr bwMode="auto">
            <a:xfrm>
              <a:off x="3312" y="2880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14" name="Oval 15"/>
            <p:cNvSpPr>
              <a:spLocks noChangeAspect="1" noChangeArrowheads="1"/>
            </p:cNvSpPr>
            <p:nvPr/>
          </p:nvSpPr>
          <p:spPr bwMode="auto">
            <a:xfrm>
              <a:off x="3312" y="268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15" name="Oval 16"/>
            <p:cNvSpPr>
              <a:spLocks noChangeAspect="1" noChangeArrowheads="1"/>
            </p:cNvSpPr>
            <p:nvPr/>
          </p:nvSpPr>
          <p:spPr bwMode="auto">
            <a:xfrm>
              <a:off x="4008" y="3504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16" name="Oval 17"/>
            <p:cNvSpPr>
              <a:spLocks noChangeAspect="1" noChangeArrowheads="1"/>
            </p:cNvSpPr>
            <p:nvPr/>
          </p:nvSpPr>
          <p:spPr bwMode="auto">
            <a:xfrm>
              <a:off x="4008" y="3312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17" name="Oval 18"/>
            <p:cNvSpPr>
              <a:spLocks noChangeAspect="1" noChangeArrowheads="1"/>
            </p:cNvSpPr>
            <p:nvPr/>
          </p:nvSpPr>
          <p:spPr bwMode="auto">
            <a:xfrm>
              <a:off x="4488" y="3504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18" name="Oval 19"/>
            <p:cNvSpPr>
              <a:spLocks noChangeAspect="1" noChangeArrowheads="1"/>
            </p:cNvSpPr>
            <p:nvPr/>
          </p:nvSpPr>
          <p:spPr bwMode="auto">
            <a:xfrm>
              <a:off x="4488" y="3312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19" name="Oval 20"/>
            <p:cNvSpPr>
              <a:spLocks noChangeAspect="1" noChangeArrowheads="1"/>
            </p:cNvSpPr>
            <p:nvPr/>
          </p:nvSpPr>
          <p:spPr bwMode="auto">
            <a:xfrm rot="-5400000">
              <a:off x="4343" y="184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20" name="Oval 21"/>
            <p:cNvSpPr>
              <a:spLocks noChangeAspect="1" noChangeArrowheads="1"/>
            </p:cNvSpPr>
            <p:nvPr/>
          </p:nvSpPr>
          <p:spPr bwMode="auto">
            <a:xfrm rot="-5400000">
              <a:off x="4151" y="184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21" name="Oval 22"/>
            <p:cNvSpPr>
              <a:spLocks noChangeAspect="1" noChangeArrowheads="1"/>
            </p:cNvSpPr>
            <p:nvPr/>
          </p:nvSpPr>
          <p:spPr bwMode="auto">
            <a:xfrm rot="-5400000">
              <a:off x="4343" y="364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22" name="Oval 23"/>
            <p:cNvSpPr>
              <a:spLocks noChangeAspect="1" noChangeArrowheads="1"/>
            </p:cNvSpPr>
            <p:nvPr/>
          </p:nvSpPr>
          <p:spPr bwMode="auto">
            <a:xfrm rot="-5400000">
              <a:off x="4151" y="3648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23" name="Oval 24"/>
            <p:cNvSpPr>
              <a:spLocks noChangeAspect="1" noChangeArrowheads="1"/>
            </p:cNvSpPr>
            <p:nvPr/>
          </p:nvSpPr>
          <p:spPr bwMode="auto">
            <a:xfrm rot="-5400000">
              <a:off x="5040" y="3024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24" name="Oval 25"/>
            <p:cNvSpPr>
              <a:spLocks noChangeAspect="1" noChangeArrowheads="1"/>
            </p:cNvSpPr>
            <p:nvPr/>
          </p:nvSpPr>
          <p:spPr bwMode="auto">
            <a:xfrm rot="-5400000">
              <a:off x="4848" y="3024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25" name="Oval 26"/>
            <p:cNvSpPr>
              <a:spLocks noChangeAspect="1" noChangeArrowheads="1"/>
            </p:cNvSpPr>
            <p:nvPr/>
          </p:nvSpPr>
          <p:spPr bwMode="auto">
            <a:xfrm rot="-5400000">
              <a:off x="5040" y="2496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26" name="Oval 27"/>
            <p:cNvSpPr>
              <a:spLocks noChangeAspect="1" noChangeArrowheads="1"/>
            </p:cNvSpPr>
            <p:nvPr/>
          </p:nvSpPr>
          <p:spPr bwMode="auto">
            <a:xfrm rot="-5400000">
              <a:off x="4848" y="2496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27" name="Oval 28"/>
            <p:cNvSpPr>
              <a:spLocks noChangeAspect="1" noChangeArrowheads="1"/>
            </p:cNvSpPr>
            <p:nvPr/>
          </p:nvSpPr>
          <p:spPr bwMode="auto">
            <a:xfrm rot="-5400000">
              <a:off x="3649" y="2496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28" name="Oval 29"/>
            <p:cNvSpPr>
              <a:spLocks noChangeAspect="1" noChangeArrowheads="1"/>
            </p:cNvSpPr>
            <p:nvPr/>
          </p:nvSpPr>
          <p:spPr bwMode="auto">
            <a:xfrm rot="-5400000">
              <a:off x="3457" y="2496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29" name="Oval 30"/>
            <p:cNvSpPr>
              <a:spLocks noChangeAspect="1" noChangeArrowheads="1"/>
            </p:cNvSpPr>
            <p:nvPr/>
          </p:nvSpPr>
          <p:spPr bwMode="auto">
            <a:xfrm rot="-5400000">
              <a:off x="3648" y="3024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30" name="Oval 31"/>
            <p:cNvSpPr>
              <a:spLocks noChangeAspect="1" noChangeArrowheads="1"/>
            </p:cNvSpPr>
            <p:nvPr/>
          </p:nvSpPr>
          <p:spPr bwMode="auto">
            <a:xfrm rot="-5400000">
              <a:off x="3456" y="3024"/>
              <a:ext cx="96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6096000" y="3810000"/>
            <a:ext cx="1447800" cy="1295400"/>
            <a:chOff x="3840" y="2400"/>
            <a:chExt cx="912" cy="816"/>
          </a:xfrm>
        </p:grpSpPr>
        <p:sp>
          <p:nvSpPr>
            <p:cNvPr id="12303" name="Line 33"/>
            <p:cNvSpPr>
              <a:spLocks noChangeShapeType="1"/>
            </p:cNvSpPr>
            <p:nvPr/>
          </p:nvSpPr>
          <p:spPr bwMode="auto">
            <a:xfrm>
              <a:off x="4560" y="2832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Line 34"/>
            <p:cNvSpPr>
              <a:spLocks noChangeShapeType="1"/>
            </p:cNvSpPr>
            <p:nvPr/>
          </p:nvSpPr>
          <p:spPr bwMode="auto">
            <a:xfrm>
              <a:off x="3840" y="2832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Line 35"/>
            <p:cNvSpPr>
              <a:spLocks noChangeShapeType="1"/>
            </p:cNvSpPr>
            <p:nvPr/>
          </p:nvSpPr>
          <p:spPr bwMode="auto">
            <a:xfrm rot="-5400000">
              <a:off x="4200" y="3120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" name="Line 36"/>
            <p:cNvSpPr>
              <a:spLocks noChangeShapeType="1"/>
            </p:cNvSpPr>
            <p:nvPr/>
          </p:nvSpPr>
          <p:spPr bwMode="auto">
            <a:xfrm rot="-5400000">
              <a:off x="4200" y="2496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1066800" y="38100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			    </a:t>
            </a:r>
            <a:r>
              <a:rPr kumimoji="1" lang="en-US" altLang="en-US" sz="3800" u="sng">
                <a:solidFill>
                  <a:schemeClr val="bg1"/>
                </a:solidFill>
                <a:latin typeface="Arial" charset="0"/>
              </a:rPr>
              <a:t>+ 1e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			     32e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altLang="en-US" sz="3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52" name="Rectangle 40"/>
          <p:cNvSpPr>
            <a:spLocks noChangeArrowheads="1"/>
          </p:cNvSpPr>
          <p:nvPr/>
        </p:nvSpPr>
        <p:spPr bwMode="auto">
          <a:xfrm>
            <a:off x="1143000" y="49530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			    </a:t>
            </a:r>
            <a:r>
              <a:rPr kumimoji="1" lang="en-US" altLang="en-US" sz="3800" u="sng">
                <a:solidFill>
                  <a:schemeClr val="bg1"/>
                </a:solidFill>
                <a:latin typeface="Arial" charset="0"/>
              </a:rPr>
              <a:t>- 8e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</a:p>
          <a:p>
            <a:pPr marL="339725" indent="-339725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altLang="en-US" sz="3800">
                <a:solidFill>
                  <a:schemeClr val="bg1"/>
                </a:solidFill>
                <a:latin typeface="Arial" charset="0"/>
              </a:rPr>
              <a:t>			    24e</a:t>
            </a:r>
            <a:r>
              <a:rPr kumimoji="1" lang="en-US" altLang="en-US" sz="3800" baseline="30000">
                <a:solidFill>
                  <a:schemeClr val="bg1"/>
                </a:solidFill>
                <a:latin typeface="Arial" charset="0"/>
              </a:rPr>
              <a:t>-</a:t>
            </a:r>
            <a:endParaRPr kumimoji="1" lang="en-US" altLang="en-US" sz="3800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5105400" y="2971800"/>
            <a:ext cx="3733800" cy="2895600"/>
            <a:chOff x="3216" y="1872"/>
            <a:chExt cx="2352" cy="1824"/>
          </a:xfrm>
        </p:grpSpPr>
        <p:sp>
          <p:nvSpPr>
            <p:cNvPr id="12301" name="AutoShape 41"/>
            <p:cNvSpPr>
              <a:spLocks noChangeArrowheads="1"/>
            </p:cNvSpPr>
            <p:nvPr/>
          </p:nvSpPr>
          <p:spPr bwMode="auto">
            <a:xfrm>
              <a:off x="3216" y="1872"/>
              <a:ext cx="2160" cy="1824"/>
            </a:xfrm>
            <a:prstGeom prst="bracketPair">
              <a:avLst>
                <a:gd name="adj" fmla="val 16667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altLang="en-US"/>
            </a:p>
          </p:txBody>
        </p:sp>
        <p:sp>
          <p:nvSpPr>
            <p:cNvPr id="12302" name="Line 44"/>
            <p:cNvSpPr>
              <a:spLocks noChangeShapeType="1"/>
            </p:cNvSpPr>
            <p:nvPr/>
          </p:nvSpPr>
          <p:spPr bwMode="auto">
            <a:xfrm>
              <a:off x="5376" y="1920"/>
              <a:ext cx="19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5" grpId="0" animBg="1"/>
      <p:bldP spid="13316" grpId="0" build="p" autoUpdateAnimBg="0"/>
      <p:bldP spid="13318" grpId="0" autoUpdateAnimBg="0"/>
      <p:bldP spid="13349" grpId="0" autoUpdateAnimBg="0"/>
      <p:bldP spid="13352" grpId="0" autoUpdateAnimBg="0"/>
    </p:bldLst>
  </p:timing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940</TotalTime>
  <Words>381</Words>
  <Application>Microsoft Office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Times New Roman</vt:lpstr>
      <vt:lpstr>Arial</vt:lpstr>
      <vt:lpstr>Comic Sans MS</vt:lpstr>
      <vt:lpstr>Monotype Sorts</vt:lpstr>
      <vt:lpstr>Symbol</vt:lpstr>
      <vt:lpstr>CommonBullets</vt:lpstr>
      <vt:lpstr>Dads Tie</vt:lpstr>
      <vt:lpstr>Microsoft Photo Editor 3.0 Photo</vt:lpstr>
      <vt:lpstr>I. Lewis Diagrams (p. 170 – 175)</vt:lpstr>
      <vt:lpstr>A. Octet Rule</vt:lpstr>
      <vt:lpstr>A. Octet Rule</vt:lpstr>
      <vt:lpstr>B. Drawing Lewis Diagrams</vt:lpstr>
      <vt:lpstr>B. Drawing Lewis Diagrams</vt:lpstr>
      <vt:lpstr>B. Drawing Lewis Diagrams</vt:lpstr>
      <vt:lpstr>B. Drawing Lewis Diagrams</vt:lpstr>
      <vt:lpstr>C. Polyatomic Ions</vt:lpstr>
      <vt:lpstr>C. Polyatomic Ions</vt:lpstr>
      <vt:lpstr>C. Polyatomic Ions</vt:lpstr>
      <vt:lpstr>D. Resonance Structures</vt:lpstr>
      <vt:lpstr>D. Resonance Structures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13 - Molecular Structure</dc:title>
  <dc:creator>Mrs. Johannesson</dc:creator>
  <cp:lastModifiedBy>GARCIA, XAVIER</cp:lastModifiedBy>
  <cp:revision>67</cp:revision>
  <dcterms:created xsi:type="dcterms:W3CDTF">2000-01-04T23:14:30Z</dcterms:created>
  <dcterms:modified xsi:type="dcterms:W3CDTF">2017-09-22T21:23:20Z</dcterms:modified>
</cp:coreProperties>
</file>