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6"/>
  </p:notesMasterIdLst>
  <p:handoutMasterIdLst>
    <p:handoutMasterId r:id="rId7"/>
  </p:handoutMasterIdLst>
  <p:sldIdLst>
    <p:sldId id="325" r:id="rId2"/>
    <p:sldId id="326" r:id="rId3"/>
    <p:sldId id="315" r:id="rId4"/>
    <p:sldId id="316" r:id="rId5"/>
  </p:sldIdLst>
  <p:sldSz cx="9144000" cy="6858000" type="screen4x3"/>
  <p:notesSz cx="6858000" cy="90836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C6C00"/>
    <a:srgbClr val="FF0000"/>
    <a:srgbClr val="FB5FFF"/>
    <a:srgbClr val="FFFF66"/>
    <a:srgbClr val="FFFF99"/>
    <a:srgbClr val="99FFCC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 snapToGrid="0">
      <p:cViewPr varScale="1">
        <p:scale>
          <a:sx n="68" d="100"/>
          <a:sy n="68" d="100"/>
        </p:scale>
        <p:origin x="804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24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29650"/>
            <a:ext cx="297180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29650"/>
            <a:ext cx="297180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F21D43AC-0F1F-4168-A9B6-85EAFF13C1B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45775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9635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6" name="Rectangle 1028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58875" y="681038"/>
            <a:ext cx="4541838" cy="34067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9637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14825"/>
            <a:ext cx="5029200" cy="4087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69638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29650"/>
            <a:ext cx="297180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9639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29650"/>
            <a:ext cx="297180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41AAB4DB-9088-441C-A6E0-B66C6B419B0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80663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3175" y="1600200"/>
            <a:ext cx="9147175" cy="1063625"/>
            <a:chOff x="-2" y="1536"/>
            <a:chExt cx="5762" cy="670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 flipH="1">
              <a:off x="-2" y="1562"/>
              <a:ext cx="5762" cy="638"/>
              <a:chOff x="-2" y="1562"/>
              <a:chExt cx="5762" cy="638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ltGray">
              <a:xfrm rot="-5400000">
                <a:off x="2559" y="-993"/>
                <a:ext cx="624" cy="5745"/>
              </a:xfrm>
              <a:custGeom>
                <a:avLst/>
                <a:gdLst>
                  <a:gd name="T0" fmla="*/ 0 w 1000"/>
                  <a:gd name="T1" fmla="*/ 0 h 720"/>
                  <a:gd name="T2" fmla="*/ 0 w 1000"/>
                  <a:gd name="T3" fmla="*/ 5745 h 720"/>
                  <a:gd name="T4" fmla="*/ 624 w 1000"/>
                  <a:gd name="T5" fmla="*/ 5745 h 720"/>
                  <a:gd name="T6" fmla="*/ 624 w 1000"/>
                  <a:gd name="T7" fmla="*/ 0 h 720"/>
                  <a:gd name="T8" fmla="*/ 0 w 1000"/>
                  <a:gd name="T9" fmla="*/ 0 h 7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ltGray">
              <a:xfrm rot="-5400000">
                <a:off x="1323" y="1669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361 h 317"/>
                  <a:gd name="T4" fmla="*/ 624 w 624"/>
                  <a:gd name="T5" fmla="*/ 361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ltGray">
              <a:xfrm rot="-5400000">
                <a:off x="982" y="1669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362 h 317"/>
                  <a:gd name="T4" fmla="*/ 624 w 624"/>
                  <a:gd name="T5" fmla="*/ 36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ltGray">
              <a:xfrm rot="-5400000">
                <a:off x="-57" y="1752"/>
                <a:ext cx="624" cy="255"/>
              </a:xfrm>
              <a:custGeom>
                <a:avLst/>
                <a:gdLst>
                  <a:gd name="T0" fmla="*/ 0 w 624"/>
                  <a:gd name="T1" fmla="*/ 37 h 370"/>
                  <a:gd name="T2" fmla="*/ 0 w 624"/>
                  <a:gd name="T3" fmla="*/ 224 h 370"/>
                  <a:gd name="T4" fmla="*/ 624 w 624"/>
                  <a:gd name="T5" fmla="*/ 224 h 370"/>
                  <a:gd name="T6" fmla="*/ 624 w 624"/>
                  <a:gd name="T7" fmla="*/ 37 h 370"/>
                  <a:gd name="T8" fmla="*/ 384 w 624"/>
                  <a:gd name="T9" fmla="*/ 6 h 370"/>
                  <a:gd name="T10" fmla="*/ 0 w 624"/>
                  <a:gd name="T11" fmla="*/ 37 h 37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ltGray">
              <a:xfrm rot="-5400000">
                <a:off x="664" y="1733"/>
                <a:ext cx="624" cy="294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52 h 317"/>
                  <a:gd name="T4" fmla="*/ 624 w 624"/>
                  <a:gd name="T5" fmla="*/ 25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Freeform 9"/>
              <p:cNvSpPr>
                <a:spLocks/>
              </p:cNvSpPr>
              <p:nvPr/>
            </p:nvSpPr>
            <p:spPr bwMode="ltGray">
              <a:xfrm rot="-5400000">
                <a:off x="442" y="1699"/>
                <a:ext cx="624" cy="362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362 h 272"/>
                  <a:gd name="T4" fmla="*/ 240 w 624"/>
                  <a:gd name="T5" fmla="*/ 319 h 272"/>
                  <a:gd name="T6" fmla="*/ 624 w 624"/>
                  <a:gd name="T7" fmla="*/ 362 h 272"/>
                  <a:gd name="T8" fmla="*/ 624 w 624"/>
                  <a:gd name="T9" fmla="*/ 0 h 272"/>
                  <a:gd name="T10" fmla="*/ 0 w 624"/>
                  <a:gd name="T11" fmla="*/ 0 h 27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Freeform 10"/>
              <p:cNvSpPr>
                <a:spLocks/>
              </p:cNvSpPr>
              <p:nvPr/>
            </p:nvSpPr>
            <p:spPr bwMode="ltGray">
              <a:xfrm rot="-5400000">
                <a:off x="156" y="1726"/>
                <a:ext cx="632" cy="315"/>
              </a:xfrm>
              <a:custGeom>
                <a:avLst/>
                <a:gdLst>
                  <a:gd name="T0" fmla="*/ 8 w 632"/>
                  <a:gd name="T1" fmla="*/ 39 h 362"/>
                  <a:gd name="T2" fmla="*/ 8 w 632"/>
                  <a:gd name="T3" fmla="*/ 276 h 362"/>
                  <a:gd name="T4" fmla="*/ 248 w 632"/>
                  <a:gd name="T5" fmla="*/ 276 h 362"/>
                  <a:gd name="T6" fmla="*/ 632 w 632"/>
                  <a:gd name="T7" fmla="*/ 276 h 362"/>
                  <a:gd name="T8" fmla="*/ 632 w 632"/>
                  <a:gd name="T9" fmla="*/ 39 h 362"/>
                  <a:gd name="T10" fmla="*/ 104 w 632"/>
                  <a:gd name="T11" fmla="*/ 39 h 362"/>
                  <a:gd name="T12" fmla="*/ 8 w 632"/>
                  <a:gd name="T13" fmla="*/ 39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" name="Freeform 11"/>
              <p:cNvSpPr>
                <a:spLocks/>
              </p:cNvSpPr>
              <p:nvPr/>
            </p:nvSpPr>
            <p:spPr bwMode="ltGray">
              <a:xfrm rot="-5400000">
                <a:off x="3211" y="1664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361 h 317"/>
                  <a:gd name="T4" fmla="*/ 624 w 624"/>
                  <a:gd name="T5" fmla="*/ 361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" name="Freeform 12"/>
              <p:cNvSpPr>
                <a:spLocks/>
              </p:cNvSpPr>
              <p:nvPr/>
            </p:nvSpPr>
            <p:spPr bwMode="ltGray">
              <a:xfrm rot="-5400000">
                <a:off x="2870" y="1664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362 h 317"/>
                  <a:gd name="T4" fmla="*/ 624 w 624"/>
                  <a:gd name="T5" fmla="*/ 36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" name="Freeform 13"/>
              <p:cNvSpPr>
                <a:spLocks/>
              </p:cNvSpPr>
              <p:nvPr/>
            </p:nvSpPr>
            <p:spPr bwMode="ltGray">
              <a:xfrm rot="-5400000">
                <a:off x="1830" y="1747"/>
                <a:ext cx="624" cy="255"/>
              </a:xfrm>
              <a:custGeom>
                <a:avLst/>
                <a:gdLst>
                  <a:gd name="T0" fmla="*/ 0 w 624"/>
                  <a:gd name="T1" fmla="*/ 37 h 370"/>
                  <a:gd name="T2" fmla="*/ 0 w 624"/>
                  <a:gd name="T3" fmla="*/ 224 h 370"/>
                  <a:gd name="T4" fmla="*/ 624 w 624"/>
                  <a:gd name="T5" fmla="*/ 224 h 370"/>
                  <a:gd name="T6" fmla="*/ 624 w 624"/>
                  <a:gd name="T7" fmla="*/ 37 h 370"/>
                  <a:gd name="T8" fmla="*/ 384 w 624"/>
                  <a:gd name="T9" fmla="*/ 6 h 370"/>
                  <a:gd name="T10" fmla="*/ 0 w 624"/>
                  <a:gd name="T11" fmla="*/ 37 h 37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" name="Freeform 14"/>
              <p:cNvSpPr>
                <a:spLocks/>
              </p:cNvSpPr>
              <p:nvPr/>
            </p:nvSpPr>
            <p:spPr bwMode="ltGray">
              <a:xfrm rot="-5400000">
                <a:off x="2551" y="1728"/>
                <a:ext cx="624" cy="294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52 h 317"/>
                  <a:gd name="T4" fmla="*/ 624 w 624"/>
                  <a:gd name="T5" fmla="*/ 25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" name="Freeform 15"/>
              <p:cNvSpPr>
                <a:spLocks/>
              </p:cNvSpPr>
              <p:nvPr/>
            </p:nvSpPr>
            <p:spPr bwMode="ltGray">
              <a:xfrm rot="-5400000">
                <a:off x="2330" y="1694"/>
                <a:ext cx="624" cy="361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361 h 272"/>
                  <a:gd name="T4" fmla="*/ 240 w 624"/>
                  <a:gd name="T5" fmla="*/ 319 h 272"/>
                  <a:gd name="T6" fmla="*/ 624 w 624"/>
                  <a:gd name="T7" fmla="*/ 361 h 272"/>
                  <a:gd name="T8" fmla="*/ 624 w 624"/>
                  <a:gd name="T9" fmla="*/ 0 h 272"/>
                  <a:gd name="T10" fmla="*/ 0 w 624"/>
                  <a:gd name="T11" fmla="*/ 0 h 27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" name="Freeform 16"/>
              <p:cNvSpPr>
                <a:spLocks/>
              </p:cNvSpPr>
              <p:nvPr/>
            </p:nvSpPr>
            <p:spPr bwMode="ltGray">
              <a:xfrm rot="-5400000">
                <a:off x="2043" y="1721"/>
                <a:ext cx="632" cy="316"/>
              </a:xfrm>
              <a:custGeom>
                <a:avLst/>
                <a:gdLst>
                  <a:gd name="T0" fmla="*/ 8 w 632"/>
                  <a:gd name="T1" fmla="*/ 39 h 362"/>
                  <a:gd name="T2" fmla="*/ 8 w 632"/>
                  <a:gd name="T3" fmla="*/ 277 h 362"/>
                  <a:gd name="T4" fmla="*/ 248 w 632"/>
                  <a:gd name="T5" fmla="*/ 277 h 362"/>
                  <a:gd name="T6" fmla="*/ 632 w 632"/>
                  <a:gd name="T7" fmla="*/ 277 h 362"/>
                  <a:gd name="T8" fmla="*/ 632 w 632"/>
                  <a:gd name="T9" fmla="*/ 39 h 362"/>
                  <a:gd name="T10" fmla="*/ 104 w 632"/>
                  <a:gd name="T11" fmla="*/ 39 h 362"/>
                  <a:gd name="T12" fmla="*/ 8 w 632"/>
                  <a:gd name="T13" fmla="*/ 39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" name="Freeform 17"/>
              <p:cNvSpPr>
                <a:spLocks/>
              </p:cNvSpPr>
              <p:nvPr/>
            </p:nvSpPr>
            <p:spPr bwMode="ltGray">
              <a:xfrm rot="-5400000">
                <a:off x="4077" y="1669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361 h 317"/>
                  <a:gd name="T4" fmla="*/ 624 w 624"/>
                  <a:gd name="T5" fmla="*/ 361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" name="Freeform 18"/>
              <p:cNvSpPr>
                <a:spLocks/>
              </p:cNvSpPr>
              <p:nvPr/>
            </p:nvSpPr>
            <p:spPr bwMode="ltGray">
              <a:xfrm rot="-5400000">
                <a:off x="3736" y="1669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362 h 317"/>
                  <a:gd name="T4" fmla="*/ 624 w 624"/>
                  <a:gd name="T5" fmla="*/ 36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" name="Freeform 19"/>
              <p:cNvSpPr>
                <a:spLocks/>
              </p:cNvSpPr>
              <p:nvPr/>
            </p:nvSpPr>
            <p:spPr bwMode="ltGray">
              <a:xfrm rot="-5400000">
                <a:off x="4584" y="1747"/>
                <a:ext cx="624" cy="255"/>
              </a:xfrm>
              <a:custGeom>
                <a:avLst/>
                <a:gdLst>
                  <a:gd name="T0" fmla="*/ 0 w 624"/>
                  <a:gd name="T1" fmla="*/ 37 h 370"/>
                  <a:gd name="T2" fmla="*/ 0 w 624"/>
                  <a:gd name="T3" fmla="*/ 224 h 370"/>
                  <a:gd name="T4" fmla="*/ 624 w 624"/>
                  <a:gd name="T5" fmla="*/ 224 h 370"/>
                  <a:gd name="T6" fmla="*/ 624 w 624"/>
                  <a:gd name="T7" fmla="*/ 37 h 370"/>
                  <a:gd name="T8" fmla="*/ 384 w 624"/>
                  <a:gd name="T9" fmla="*/ 6 h 370"/>
                  <a:gd name="T10" fmla="*/ 0 w 624"/>
                  <a:gd name="T11" fmla="*/ 37 h 37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" name="Freeform 20"/>
              <p:cNvSpPr>
                <a:spLocks/>
              </p:cNvSpPr>
              <p:nvPr/>
            </p:nvSpPr>
            <p:spPr bwMode="ltGray">
              <a:xfrm>
                <a:off x="5469" y="1562"/>
                <a:ext cx="291" cy="625"/>
              </a:xfrm>
              <a:custGeom>
                <a:avLst/>
                <a:gdLst>
                  <a:gd name="T0" fmla="*/ 0 w 291"/>
                  <a:gd name="T1" fmla="*/ 624 h 625"/>
                  <a:gd name="T2" fmla="*/ 291 w 291"/>
                  <a:gd name="T3" fmla="*/ 625 h 625"/>
                  <a:gd name="T4" fmla="*/ 291 w 291"/>
                  <a:gd name="T5" fmla="*/ 6 h 625"/>
                  <a:gd name="T6" fmla="*/ 0 w 291"/>
                  <a:gd name="T7" fmla="*/ 0 h 625"/>
                  <a:gd name="T8" fmla="*/ 0 w 291"/>
                  <a:gd name="T9" fmla="*/ 624 h 62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" name="Freeform 21"/>
              <p:cNvSpPr>
                <a:spLocks/>
              </p:cNvSpPr>
              <p:nvPr/>
            </p:nvSpPr>
            <p:spPr bwMode="ltGray">
              <a:xfrm rot="-5400000">
                <a:off x="5084" y="1694"/>
                <a:ext cx="624" cy="361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361 h 272"/>
                  <a:gd name="T4" fmla="*/ 240 w 624"/>
                  <a:gd name="T5" fmla="*/ 319 h 272"/>
                  <a:gd name="T6" fmla="*/ 624 w 624"/>
                  <a:gd name="T7" fmla="*/ 361 h 272"/>
                  <a:gd name="T8" fmla="*/ 624 w 624"/>
                  <a:gd name="T9" fmla="*/ 0 h 272"/>
                  <a:gd name="T10" fmla="*/ 0 w 624"/>
                  <a:gd name="T11" fmla="*/ 0 h 27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" name="Freeform 22"/>
              <p:cNvSpPr>
                <a:spLocks/>
              </p:cNvSpPr>
              <p:nvPr/>
            </p:nvSpPr>
            <p:spPr bwMode="ltGray">
              <a:xfrm rot="-5400000">
                <a:off x="4797" y="1721"/>
                <a:ext cx="632" cy="316"/>
              </a:xfrm>
              <a:custGeom>
                <a:avLst/>
                <a:gdLst>
                  <a:gd name="T0" fmla="*/ 8 w 632"/>
                  <a:gd name="T1" fmla="*/ 39 h 362"/>
                  <a:gd name="T2" fmla="*/ 8 w 632"/>
                  <a:gd name="T3" fmla="*/ 277 h 362"/>
                  <a:gd name="T4" fmla="*/ 248 w 632"/>
                  <a:gd name="T5" fmla="*/ 277 h 362"/>
                  <a:gd name="T6" fmla="*/ 632 w 632"/>
                  <a:gd name="T7" fmla="*/ 277 h 362"/>
                  <a:gd name="T8" fmla="*/ 632 w 632"/>
                  <a:gd name="T9" fmla="*/ 39 h 362"/>
                  <a:gd name="T10" fmla="*/ 104 w 632"/>
                  <a:gd name="T11" fmla="*/ 39 h 362"/>
                  <a:gd name="T12" fmla="*/ 8 w 632"/>
                  <a:gd name="T13" fmla="*/ 39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" name="Freeform 23"/>
            <p:cNvSpPr>
              <a:spLocks/>
            </p:cNvSpPr>
            <p:nvPr/>
          </p:nvSpPr>
          <p:spPr bwMode="ltGray">
            <a:xfrm flipH="1">
              <a:off x="-2" y="1536"/>
              <a:ext cx="5762" cy="412"/>
            </a:xfrm>
            <a:custGeom>
              <a:avLst/>
              <a:gdLst>
                <a:gd name="T0" fmla="*/ 0 w 5762"/>
                <a:gd name="T1" fmla="*/ 210 h 385"/>
                <a:gd name="T2" fmla="*/ 5762 w 5762"/>
                <a:gd name="T3" fmla="*/ 201 h 385"/>
                <a:gd name="T4" fmla="*/ 5762 w 5762"/>
                <a:gd name="T5" fmla="*/ 4 h 385"/>
                <a:gd name="T6" fmla="*/ 0 w 5762"/>
                <a:gd name="T7" fmla="*/ 0 h 385"/>
                <a:gd name="T8" fmla="*/ 0 w 5762"/>
                <a:gd name="T9" fmla="*/ 210 h 38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767676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Freeform 24"/>
            <p:cNvSpPr>
              <a:spLocks/>
            </p:cNvSpPr>
            <p:nvPr/>
          </p:nvSpPr>
          <p:spPr bwMode="ltGray">
            <a:xfrm flipH="1">
              <a:off x="-2" y="2017"/>
              <a:ext cx="5761" cy="189"/>
            </a:xfrm>
            <a:custGeom>
              <a:avLst/>
              <a:gdLst>
                <a:gd name="T0" fmla="*/ 0 w 5761"/>
                <a:gd name="T1" fmla="*/ 28 h 189"/>
                <a:gd name="T2" fmla="*/ 5761 w 5761"/>
                <a:gd name="T3" fmla="*/ 0 h 189"/>
                <a:gd name="T4" fmla="*/ 5761 w 5761"/>
                <a:gd name="T5" fmla="*/ 189 h 189"/>
                <a:gd name="T6" fmla="*/ 1 w 5761"/>
                <a:gd name="T7" fmla="*/ 189 h 189"/>
                <a:gd name="T8" fmla="*/ 0 w 5761"/>
                <a:gd name="T9" fmla="*/ 28 h 18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rgbClr val="767676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prstDash val="solid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" name="AutoShape 30">
            <a:hlinkClick r:id="rId2" action="ppaction://hlinksldjump" highlightClick="1"/>
          </p:cNvPr>
          <p:cNvSpPr>
            <a:spLocks noChangeArrowheads="1"/>
          </p:cNvSpPr>
          <p:nvPr userDrawn="1"/>
        </p:nvSpPr>
        <p:spPr bwMode="auto">
          <a:xfrm>
            <a:off x="6442075" y="6224588"/>
            <a:ext cx="365125" cy="365125"/>
          </a:xfrm>
          <a:prstGeom prst="actionButtonBlank">
            <a:avLst/>
          </a:prstGeom>
          <a:solidFill>
            <a:schemeClr val="tx2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200">
                <a:solidFill>
                  <a:schemeClr val="bg1"/>
                </a:solidFill>
                <a:latin typeface="Arial Rounded MT Bold" panose="020F0704030504030204" pitchFamily="34" charset="0"/>
              </a:rPr>
              <a:t>I</a:t>
            </a:r>
          </a:p>
        </p:txBody>
      </p:sp>
      <p:sp>
        <p:nvSpPr>
          <p:cNvPr id="28" name="AutoShape 31">
            <a:hlinkClick r:id="" action="ppaction://noaction" highlightClick="1"/>
          </p:cNvPr>
          <p:cNvSpPr>
            <a:spLocks noChangeArrowheads="1"/>
          </p:cNvSpPr>
          <p:nvPr userDrawn="1"/>
        </p:nvSpPr>
        <p:spPr bwMode="auto">
          <a:xfrm>
            <a:off x="6916738" y="6224588"/>
            <a:ext cx="365125" cy="365125"/>
          </a:xfrm>
          <a:prstGeom prst="actionButtonBlank">
            <a:avLst/>
          </a:prstGeom>
          <a:solidFill>
            <a:schemeClr val="tx2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200">
                <a:solidFill>
                  <a:schemeClr val="bg1"/>
                </a:solidFill>
                <a:latin typeface="Arial Rounded MT Bold" panose="020F0704030504030204" pitchFamily="34" charset="0"/>
              </a:rPr>
              <a:t>II</a:t>
            </a:r>
          </a:p>
        </p:txBody>
      </p:sp>
      <p:sp>
        <p:nvSpPr>
          <p:cNvPr id="29" name="AutoShape 32">
            <a:hlinkClick r:id="" action="ppaction://noaction" highlightClick="1"/>
          </p:cNvPr>
          <p:cNvSpPr>
            <a:spLocks noChangeArrowheads="1"/>
          </p:cNvSpPr>
          <p:nvPr userDrawn="1"/>
        </p:nvSpPr>
        <p:spPr bwMode="auto">
          <a:xfrm>
            <a:off x="7391400" y="6224588"/>
            <a:ext cx="365125" cy="365125"/>
          </a:xfrm>
          <a:prstGeom prst="actionButtonBlank">
            <a:avLst/>
          </a:prstGeom>
          <a:solidFill>
            <a:schemeClr val="tx2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200">
                <a:solidFill>
                  <a:schemeClr val="bg1"/>
                </a:solidFill>
                <a:latin typeface="Arial Rounded MT Bold" panose="020F0704030504030204" pitchFamily="34" charset="0"/>
              </a:rPr>
              <a:t>III</a:t>
            </a:r>
          </a:p>
        </p:txBody>
      </p:sp>
      <p:sp>
        <p:nvSpPr>
          <p:cNvPr id="30" name="AutoShape 33">
            <a:hlinkClick r:id="rId2" action="ppaction://hlinksldjump" highlightClick="1"/>
          </p:cNvPr>
          <p:cNvSpPr>
            <a:spLocks noChangeArrowheads="1"/>
          </p:cNvSpPr>
          <p:nvPr userDrawn="1"/>
        </p:nvSpPr>
        <p:spPr bwMode="auto">
          <a:xfrm>
            <a:off x="7866063" y="6224588"/>
            <a:ext cx="365125" cy="365125"/>
          </a:xfrm>
          <a:prstGeom prst="actionButtonBlank">
            <a:avLst/>
          </a:prstGeom>
          <a:solidFill>
            <a:schemeClr val="tx2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200">
                <a:solidFill>
                  <a:schemeClr val="bg1"/>
                </a:solidFill>
                <a:latin typeface="Arial Rounded MT Bold" panose="020F0704030504030204" pitchFamily="34" charset="0"/>
              </a:rPr>
              <a:t>IV</a:t>
            </a:r>
          </a:p>
        </p:txBody>
      </p:sp>
      <p:sp>
        <p:nvSpPr>
          <p:cNvPr id="31" name="AutoShape 34">
            <a:hlinkClick r:id="" action="ppaction://noaction" highlightClick="1"/>
          </p:cNvPr>
          <p:cNvSpPr>
            <a:spLocks noChangeArrowheads="1"/>
          </p:cNvSpPr>
          <p:nvPr userDrawn="1"/>
        </p:nvSpPr>
        <p:spPr bwMode="auto">
          <a:xfrm>
            <a:off x="8340725" y="6224588"/>
            <a:ext cx="365125" cy="365125"/>
          </a:xfrm>
          <a:prstGeom prst="actionButtonBlank">
            <a:avLst/>
          </a:prstGeom>
          <a:solidFill>
            <a:schemeClr val="tx2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200">
                <a:solidFill>
                  <a:schemeClr val="bg1"/>
                </a:solidFill>
                <a:latin typeface="Arial Rounded MT Bold" panose="020F0704030504030204" pitchFamily="34" charset="0"/>
              </a:rPr>
              <a:t>V</a:t>
            </a:r>
          </a:p>
        </p:txBody>
      </p:sp>
      <p:sp>
        <p:nvSpPr>
          <p:cNvPr id="4121" name="Rectangle 25"/>
          <p:cNvSpPr>
            <a:spLocks noGrp="1" noChangeArrowheads="1"/>
          </p:cNvSpPr>
          <p:nvPr>
            <p:ph type="ctrTitle"/>
          </p:nvPr>
        </p:nvSpPr>
        <p:spPr>
          <a:xfrm>
            <a:off x="0" y="3103563"/>
            <a:ext cx="9144000" cy="1143000"/>
          </a:xfrm>
        </p:spPr>
        <p:txBody>
          <a:bodyPr anchor="t"/>
          <a:lstStyle>
            <a:lvl1pPr algn="ctr">
              <a:defRPr sz="46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4122" name="Rectangle 26"/>
          <p:cNvSpPr>
            <a:spLocks noGrp="1" noChangeArrowheads="1"/>
          </p:cNvSpPr>
          <p:nvPr>
            <p:ph type="subTitle" idx="1"/>
          </p:nvPr>
        </p:nvSpPr>
        <p:spPr>
          <a:xfrm>
            <a:off x="0" y="457200"/>
            <a:ext cx="9144000" cy="1136650"/>
          </a:xfrm>
        </p:spPr>
        <p:txBody>
          <a:bodyPr anchor="ctr"/>
          <a:lstStyle>
            <a:lvl1pPr marL="0" indent="0" algn="ctr">
              <a:buFont typeface="Monotype Sorts" pitchFamily="2" charset="2"/>
              <a:buNone/>
              <a:defRPr sz="4800" b="1">
                <a:latin typeface="Arial Rounded MT Bold" panose="020F0704030504030204" pitchFamily="34" charset="0"/>
              </a:defRPr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32" name="Rectangle 27"/>
          <p:cNvSpPr>
            <a:spLocks noGrp="1" noChangeArrowheads="1"/>
          </p:cNvSpPr>
          <p:nvPr>
            <p:ph type="dt" sz="half" idx="10"/>
          </p:nvPr>
        </p:nvSpPr>
        <p:spPr>
          <a:xfrm>
            <a:off x="1166813" y="6248400"/>
            <a:ext cx="1905000" cy="457200"/>
          </a:xfrm>
        </p:spPr>
        <p:txBody>
          <a:bodyPr/>
          <a:lstStyle>
            <a:lvl1pPr>
              <a:defRPr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3" name="Rectangle 2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4" name="Rectangle 2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75450" y="6180138"/>
            <a:ext cx="1905000" cy="457200"/>
          </a:xfrm>
        </p:spPr>
        <p:txBody>
          <a:bodyPr anchor="ctr"/>
          <a:lstStyle>
            <a:lvl1pPr>
              <a:defRPr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F1BF901F-0A8D-4F7D-B685-6C48FF20FF6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4682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83A40B-40F7-484C-BDDC-7B96500A299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70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43750" y="0"/>
            <a:ext cx="2000250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0"/>
            <a:ext cx="5848350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A8E45D-23A0-448F-9DB4-7F577F18226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5274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4B6C60-F3A1-4637-8B36-549CF18CE3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4614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DB1960-18EC-4B1A-9D8B-29D71C843D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8167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3163" y="1447800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35563" y="1447800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100EBF-402D-4A48-ACE6-0FA58959CDC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533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49BB6D-7627-4974-97A2-BED2E3674CA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2437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BD6867-89CE-41F3-B064-71E6763AD93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9689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55EB75-DC2E-420F-90C7-B91D1178E2A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7542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44FF07-77C9-4861-A069-B18C406B32B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5967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54C61F-EB8D-4ABD-89B5-F512B4F5526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2086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5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0"/>
            <a:ext cx="8001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73163" y="14478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</p:txBody>
      </p:sp>
      <p:sp>
        <p:nvSpPr>
          <p:cNvPr id="3099" name="Rectangle 2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73163" y="6265863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50000"/>
              </a:spcBef>
              <a:defRPr sz="1400" smtClean="0">
                <a:solidFill>
                  <a:schemeClr val="folHlink"/>
                </a:solidFill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100" name="Rectangle 2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 smtClean="0">
                <a:solidFill>
                  <a:schemeClr val="folHlink"/>
                </a:solidFill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101" name="Rectangle 2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 smtClean="0">
                <a:solidFill>
                  <a:schemeClr val="folHlink"/>
                </a:solidFill>
                <a:latin typeface="+mn-lt"/>
              </a:defRPr>
            </a:lvl1pPr>
          </a:lstStyle>
          <a:p>
            <a:pPr>
              <a:defRPr/>
            </a:pPr>
            <a:fld id="{6C825C29-712B-42F8-9D5F-F8AA1CAB7B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1031" name="Group 32"/>
          <p:cNvGrpSpPr>
            <a:grpSpLocks/>
          </p:cNvGrpSpPr>
          <p:nvPr/>
        </p:nvGrpSpPr>
        <p:grpSpPr bwMode="auto">
          <a:xfrm>
            <a:off x="1238250" y="965200"/>
            <a:ext cx="7743825" cy="122238"/>
            <a:chOff x="740" y="608"/>
            <a:chExt cx="4878" cy="77"/>
          </a:xfrm>
        </p:grpSpPr>
        <p:sp>
          <p:nvSpPr>
            <p:cNvPr id="1055" name="Rectangle 31"/>
            <p:cNvSpPr>
              <a:spLocks noChangeArrowheads="1"/>
            </p:cNvSpPr>
            <p:nvPr/>
          </p:nvSpPr>
          <p:spPr bwMode="auto">
            <a:xfrm>
              <a:off x="771" y="638"/>
              <a:ext cx="4847" cy="4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056" name="Rectangle 30"/>
            <p:cNvSpPr>
              <a:spLocks noChangeArrowheads="1"/>
            </p:cNvSpPr>
            <p:nvPr/>
          </p:nvSpPr>
          <p:spPr bwMode="auto">
            <a:xfrm>
              <a:off x="740" y="608"/>
              <a:ext cx="4847" cy="47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1032" name="Group 2"/>
          <p:cNvGrpSpPr>
            <a:grpSpLocks/>
          </p:cNvGrpSpPr>
          <p:nvPr/>
        </p:nvGrpSpPr>
        <p:grpSpPr bwMode="auto">
          <a:xfrm>
            <a:off x="0" y="-4763"/>
            <a:ext cx="1063625" cy="6858001"/>
            <a:chOff x="0" y="-3"/>
            <a:chExt cx="670" cy="4320"/>
          </a:xfrm>
        </p:grpSpPr>
        <p:grpSp>
          <p:nvGrpSpPr>
            <p:cNvPr id="1033" name="Group 3"/>
            <p:cNvGrpSpPr>
              <a:grpSpLocks/>
            </p:cNvGrpSpPr>
            <p:nvPr/>
          </p:nvGrpSpPr>
          <p:grpSpPr bwMode="auto">
            <a:xfrm rot="16200000" flipH="1">
              <a:off x="-1815" y="1838"/>
              <a:ext cx="4320" cy="638"/>
              <a:chOff x="-2" y="1562"/>
              <a:chExt cx="5762" cy="638"/>
            </a:xfrm>
          </p:grpSpPr>
          <p:sp>
            <p:nvSpPr>
              <p:cNvPr id="1036" name="Freeform 4"/>
              <p:cNvSpPr>
                <a:spLocks/>
              </p:cNvSpPr>
              <p:nvPr/>
            </p:nvSpPr>
            <p:spPr bwMode="ltGray">
              <a:xfrm rot="-5400000">
                <a:off x="2559" y="-993"/>
                <a:ext cx="624" cy="5745"/>
              </a:xfrm>
              <a:custGeom>
                <a:avLst/>
                <a:gdLst>
                  <a:gd name="T0" fmla="*/ 0 w 1000"/>
                  <a:gd name="T1" fmla="*/ 0 h 720"/>
                  <a:gd name="T2" fmla="*/ 0 w 1000"/>
                  <a:gd name="T3" fmla="*/ 5745 h 720"/>
                  <a:gd name="T4" fmla="*/ 624 w 1000"/>
                  <a:gd name="T5" fmla="*/ 5745 h 720"/>
                  <a:gd name="T6" fmla="*/ 624 w 1000"/>
                  <a:gd name="T7" fmla="*/ 0 h 720"/>
                  <a:gd name="T8" fmla="*/ 0 w 1000"/>
                  <a:gd name="T9" fmla="*/ 0 h 7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7" name="Freeform 5"/>
              <p:cNvSpPr>
                <a:spLocks/>
              </p:cNvSpPr>
              <p:nvPr/>
            </p:nvSpPr>
            <p:spPr bwMode="ltGray">
              <a:xfrm rot="-5400000">
                <a:off x="1323" y="1669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361 h 317"/>
                  <a:gd name="T4" fmla="*/ 624 w 624"/>
                  <a:gd name="T5" fmla="*/ 361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8" name="Freeform 6"/>
              <p:cNvSpPr>
                <a:spLocks/>
              </p:cNvSpPr>
              <p:nvPr/>
            </p:nvSpPr>
            <p:spPr bwMode="ltGray">
              <a:xfrm rot="-5400000">
                <a:off x="982" y="1669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362 h 317"/>
                  <a:gd name="T4" fmla="*/ 624 w 624"/>
                  <a:gd name="T5" fmla="*/ 36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9" name="Freeform 7"/>
              <p:cNvSpPr>
                <a:spLocks/>
              </p:cNvSpPr>
              <p:nvPr/>
            </p:nvSpPr>
            <p:spPr bwMode="ltGray">
              <a:xfrm rot="-5400000">
                <a:off x="-57" y="1752"/>
                <a:ext cx="624" cy="255"/>
              </a:xfrm>
              <a:custGeom>
                <a:avLst/>
                <a:gdLst>
                  <a:gd name="T0" fmla="*/ 0 w 624"/>
                  <a:gd name="T1" fmla="*/ 37 h 370"/>
                  <a:gd name="T2" fmla="*/ 0 w 624"/>
                  <a:gd name="T3" fmla="*/ 224 h 370"/>
                  <a:gd name="T4" fmla="*/ 624 w 624"/>
                  <a:gd name="T5" fmla="*/ 224 h 370"/>
                  <a:gd name="T6" fmla="*/ 624 w 624"/>
                  <a:gd name="T7" fmla="*/ 37 h 370"/>
                  <a:gd name="T8" fmla="*/ 384 w 624"/>
                  <a:gd name="T9" fmla="*/ 6 h 370"/>
                  <a:gd name="T10" fmla="*/ 0 w 624"/>
                  <a:gd name="T11" fmla="*/ 37 h 37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0" name="Freeform 8"/>
              <p:cNvSpPr>
                <a:spLocks/>
              </p:cNvSpPr>
              <p:nvPr/>
            </p:nvSpPr>
            <p:spPr bwMode="ltGray">
              <a:xfrm rot="-5400000">
                <a:off x="664" y="1733"/>
                <a:ext cx="624" cy="294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52 h 317"/>
                  <a:gd name="T4" fmla="*/ 624 w 624"/>
                  <a:gd name="T5" fmla="*/ 25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1" name="Freeform 9"/>
              <p:cNvSpPr>
                <a:spLocks/>
              </p:cNvSpPr>
              <p:nvPr/>
            </p:nvSpPr>
            <p:spPr bwMode="ltGray">
              <a:xfrm rot="-5400000">
                <a:off x="442" y="1699"/>
                <a:ext cx="624" cy="362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362 h 272"/>
                  <a:gd name="T4" fmla="*/ 240 w 624"/>
                  <a:gd name="T5" fmla="*/ 319 h 272"/>
                  <a:gd name="T6" fmla="*/ 624 w 624"/>
                  <a:gd name="T7" fmla="*/ 362 h 272"/>
                  <a:gd name="T8" fmla="*/ 624 w 624"/>
                  <a:gd name="T9" fmla="*/ 0 h 272"/>
                  <a:gd name="T10" fmla="*/ 0 w 624"/>
                  <a:gd name="T11" fmla="*/ 0 h 27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2" name="Freeform 10"/>
              <p:cNvSpPr>
                <a:spLocks/>
              </p:cNvSpPr>
              <p:nvPr/>
            </p:nvSpPr>
            <p:spPr bwMode="ltGray">
              <a:xfrm rot="-5400000">
                <a:off x="156" y="1726"/>
                <a:ext cx="632" cy="315"/>
              </a:xfrm>
              <a:custGeom>
                <a:avLst/>
                <a:gdLst>
                  <a:gd name="T0" fmla="*/ 8 w 632"/>
                  <a:gd name="T1" fmla="*/ 39 h 362"/>
                  <a:gd name="T2" fmla="*/ 8 w 632"/>
                  <a:gd name="T3" fmla="*/ 276 h 362"/>
                  <a:gd name="T4" fmla="*/ 248 w 632"/>
                  <a:gd name="T5" fmla="*/ 276 h 362"/>
                  <a:gd name="T6" fmla="*/ 632 w 632"/>
                  <a:gd name="T7" fmla="*/ 276 h 362"/>
                  <a:gd name="T8" fmla="*/ 632 w 632"/>
                  <a:gd name="T9" fmla="*/ 39 h 362"/>
                  <a:gd name="T10" fmla="*/ 104 w 632"/>
                  <a:gd name="T11" fmla="*/ 39 h 362"/>
                  <a:gd name="T12" fmla="*/ 8 w 632"/>
                  <a:gd name="T13" fmla="*/ 39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3" name="Freeform 11"/>
              <p:cNvSpPr>
                <a:spLocks/>
              </p:cNvSpPr>
              <p:nvPr/>
            </p:nvSpPr>
            <p:spPr bwMode="ltGray">
              <a:xfrm rot="-5400000">
                <a:off x="3211" y="1664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361 h 317"/>
                  <a:gd name="T4" fmla="*/ 624 w 624"/>
                  <a:gd name="T5" fmla="*/ 361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4" name="Freeform 12"/>
              <p:cNvSpPr>
                <a:spLocks/>
              </p:cNvSpPr>
              <p:nvPr/>
            </p:nvSpPr>
            <p:spPr bwMode="ltGray">
              <a:xfrm rot="-5400000">
                <a:off x="2870" y="1664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362 h 317"/>
                  <a:gd name="T4" fmla="*/ 624 w 624"/>
                  <a:gd name="T5" fmla="*/ 36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5" name="Freeform 13"/>
              <p:cNvSpPr>
                <a:spLocks/>
              </p:cNvSpPr>
              <p:nvPr/>
            </p:nvSpPr>
            <p:spPr bwMode="ltGray">
              <a:xfrm rot="-5400000">
                <a:off x="1830" y="1747"/>
                <a:ext cx="624" cy="255"/>
              </a:xfrm>
              <a:custGeom>
                <a:avLst/>
                <a:gdLst>
                  <a:gd name="T0" fmla="*/ 0 w 624"/>
                  <a:gd name="T1" fmla="*/ 37 h 370"/>
                  <a:gd name="T2" fmla="*/ 0 w 624"/>
                  <a:gd name="T3" fmla="*/ 224 h 370"/>
                  <a:gd name="T4" fmla="*/ 624 w 624"/>
                  <a:gd name="T5" fmla="*/ 224 h 370"/>
                  <a:gd name="T6" fmla="*/ 624 w 624"/>
                  <a:gd name="T7" fmla="*/ 37 h 370"/>
                  <a:gd name="T8" fmla="*/ 384 w 624"/>
                  <a:gd name="T9" fmla="*/ 6 h 370"/>
                  <a:gd name="T10" fmla="*/ 0 w 624"/>
                  <a:gd name="T11" fmla="*/ 37 h 37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6" name="Freeform 14"/>
              <p:cNvSpPr>
                <a:spLocks/>
              </p:cNvSpPr>
              <p:nvPr/>
            </p:nvSpPr>
            <p:spPr bwMode="ltGray">
              <a:xfrm rot="-5400000">
                <a:off x="2551" y="1728"/>
                <a:ext cx="624" cy="294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52 h 317"/>
                  <a:gd name="T4" fmla="*/ 624 w 624"/>
                  <a:gd name="T5" fmla="*/ 25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7" name="Freeform 15"/>
              <p:cNvSpPr>
                <a:spLocks/>
              </p:cNvSpPr>
              <p:nvPr/>
            </p:nvSpPr>
            <p:spPr bwMode="ltGray">
              <a:xfrm rot="-5400000">
                <a:off x="2330" y="1694"/>
                <a:ext cx="624" cy="361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361 h 272"/>
                  <a:gd name="T4" fmla="*/ 240 w 624"/>
                  <a:gd name="T5" fmla="*/ 319 h 272"/>
                  <a:gd name="T6" fmla="*/ 624 w 624"/>
                  <a:gd name="T7" fmla="*/ 361 h 272"/>
                  <a:gd name="T8" fmla="*/ 624 w 624"/>
                  <a:gd name="T9" fmla="*/ 0 h 272"/>
                  <a:gd name="T10" fmla="*/ 0 w 624"/>
                  <a:gd name="T11" fmla="*/ 0 h 27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8" name="Freeform 16"/>
              <p:cNvSpPr>
                <a:spLocks/>
              </p:cNvSpPr>
              <p:nvPr/>
            </p:nvSpPr>
            <p:spPr bwMode="ltGray">
              <a:xfrm rot="-5400000">
                <a:off x="2043" y="1721"/>
                <a:ext cx="632" cy="316"/>
              </a:xfrm>
              <a:custGeom>
                <a:avLst/>
                <a:gdLst>
                  <a:gd name="T0" fmla="*/ 8 w 632"/>
                  <a:gd name="T1" fmla="*/ 39 h 362"/>
                  <a:gd name="T2" fmla="*/ 8 w 632"/>
                  <a:gd name="T3" fmla="*/ 277 h 362"/>
                  <a:gd name="T4" fmla="*/ 248 w 632"/>
                  <a:gd name="T5" fmla="*/ 277 h 362"/>
                  <a:gd name="T6" fmla="*/ 632 w 632"/>
                  <a:gd name="T7" fmla="*/ 277 h 362"/>
                  <a:gd name="T8" fmla="*/ 632 w 632"/>
                  <a:gd name="T9" fmla="*/ 39 h 362"/>
                  <a:gd name="T10" fmla="*/ 104 w 632"/>
                  <a:gd name="T11" fmla="*/ 39 h 362"/>
                  <a:gd name="T12" fmla="*/ 8 w 632"/>
                  <a:gd name="T13" fmla="*/ 39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9" name="Freeform 17"/>
              <p:cNvSpPr>
                <a:spLocks/>
              </p:cNvSpPr>
              <p:nvPr/>
            </p:nvSpPr>
            <p:spPr bwMode="ltGray">
              <a:xfrm rot="-5400000">
                <a:off x="4077" y="1669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361 h 317"/>
                  <a:gd name="T4" fmla="*/ 624 w 624"/>
                  <a:gd name="T5" fmla="*/ 361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0" name="Freeform 18"/>
              <p:cNvSpPr>
                <a:spLocks/>
              </p:cNvSpPr>
              <p:nvPr/>
            </p:nvSpPr>
            <p:spPr bwMode="ltGray">
              <a:xfrm rot="-5400000">
                <a:off x="3736" y="1669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362 h 317"/>
                  <a:gd name="T4" fmla="*/ 624 w 624"/>
                  <a:gd name="T5" fmla="*/ 36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1" name="Freeform 19"/>
              <p:cNvSpPr>
                <a:spLocks/>
              </p:cNvSpPr>
              <p:nvPr/>
            </p:nvSpPr>
            <p:spPr bwMode="ltGray">
              <a:xfrm rot="-5400000">
                <a:off x="4584" y="1747"/>
                <a:ext cx="624" cy="255"/>
              </a:xfrm>
              <a:custGeom>
                <a:avLst/>
                <a:gdLst>
                  <a:gd name="T0" fmla="*/ 0 w 624"/>
                  <a:gd name="T1" fmla="*/ 37 h 370"/>
                  <a:gd name="T2" fmla="*/ 0 w 624"/>
                  <a:gd name="T3" fmla="*/ 224 h 370"/>
                  <a:gd name="T4" fmla="*/ 624 w 624"/>
                  <a:gd name="T5" fmla="*/ 224 h 370"/>
                  <a:gd name="T6" fmla="*/ 624 w 624"/>
                  <a:gd name="T7" fmla="*/ 37 h 370"/>
                  <a:gd name="T8" fmla="*/ 384 w 624"/>
                  <a:gd name="T9" fmla="*/ 6 h 370"/>
                  <a:gd name="T10" fmla="*/ 0 w 624"/>
                  <a:gd name="T11" fmla="*/ 37 h 37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2" name="Freeform 20"/>
              <p:cNvSpPr>
                <a:spLocks/>
              </p:cNvSpPr>
              <p:nvPr/>
            </p:nvSpPr>
            <p:spPr bwMode="ltGray">
              <a:xfrm>
                <a:off x="5469" y="1562"/>
                <a:ext cx="291" cy="625"/>
              </a:xfrm>
              <a:custGeom>
                <a:avLst/>
                <a:gdLst>
                  <a:gd name="T0" fmla="*/ 0 w 291"/>
                  <a:gd name="T1" fmla="*/ 624 h 625"/>
                  <a:gd name="T2" fmla="*/ 291 w 291"/>
                  <a:gd name="T3" fmla="*/ 625 h 625"/>
                  <a:gd name="T4" fmla="*/ 291 w 291"/>
                  <a:gd name="T5" fmla="*/ 6 h 625"/>
                  <a:gd name="T6" fmla="*/ 0 w 291"/>
                  <a:gd name="T7" fmla="*/ 0 h 625"/>
                  <a:gd name="T8" fmla="*/ 0 w 291"/>
                  <a:gd name="T9" fmla="*/ 624 h 62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3" name="Freeform 21"/>
              <p:cNvSpPr>
                <a:spLocks/>
              </p:cNvSpPr>
              <p:nvPr/>
            </p:nvSpPr>
            <p:spPr bwMode="ltGray">
              <a:xfrm rot="-5400000">
                <a:off x="5084" y="1694"/>
                <a:ext cx="624" cy="361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361 h 272"/>
                  <a:gd name="T4" fmla="*/ 240 w 624"/>
                  <a:gd name="T5" fmla="*/ 319 h 272"/>
                  <a:gd name="T6" fmla="*/ 624 w 624"/>
                  <a:gd name="T7" fmla="*/ 361 h 272"/>
                  <a:gd name="T8" fmla="*/ 624 w 624"/>
                  <a:gd name="T9" fmla="*/ 0 h 272"/>
                  <a:gd name="T10" fmla="*/ 0 w 624"/>
                  <a:gd name="T11" fmla="*/ 0 h 27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4" name="Freeform 22"/>
              <p:cNvSpPr>
                <a:spLocks/>
              </p:cNvSpPr>
              <p:nvPr/>
            </p:nvSpPr>
            <p:spPr bwMode="ltGray">
              <a:xfrm rot="-5400000">
                <a:off x="4797" y="1721"/>
                <a:ext cx="632" cy="316"/>
              </a:xfrm>
              <a:custGeom>
                <a:avLst/>
                <a:gdLst>
                  <a:gd name="T0" fmla="*/ 8 w 632"/>
                  <a:gd name="T1" fmla="*/ 39 h 362"/>
                  <a:gd name="T2" fmla="*/ 8 w 632"/>
                  <a:gd name="T3" fmla="*/ 277 h 362"/>
                  <a:gd name="T4" fmla="*/ 248 w 632"/>
                  <a:gd name="T5" fmla="*/ 277 h 362"/>
                  <a:gd name="T6" fmla="*/ 632 w 632"/>
                  <a:gd name="T7" fmla="*/ 277 h 362"/>
                  <a:gd name="T8" fmla="*/ 632 w 632"/>
                  <a:gd name="T9" fmla="*/ 39 h 362"/>
                  <a:gd name="T10" fmla="*/ 104 w 632"/>
                  <a:gd name="T11" fmla="*/ 39 h 362"/>
                  <a:gd name="T12" fmla="*/ 8 w 632"/>
                  <a:gd name="T13" fmla="*/ 39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34" name="Freeform 23"/>
            <p:cNvSpPr>
              <a:spLocks/>
            </p:cNvSpPr>
            <p:nvPr/>
          </p:nvSpPr>
          <p:spPr bwMode="ltGray">
            <a:xfrm rot="16200000" flipH="1">
              <a:off x="-1954" y="1951"/>
              <a:ext cx="4320" cy="412"/>
            </a:xfrm>
            <a:custGeom>
              <a:avLst/>
              <a:gdLst>
                <a:gd name="T0" fmla="*/ 0 w 5762"/>
                <a:gd name="T1" fmla="*/ 210 h 385"/>
                <a:gd name="T2" fmla="*/ 4320 w 5762"/>
                <a:gd name="T3" fmla="*/ 201 h 385"/>
                <a:gd name="T4" fmla="*/ 4320 w 5762"/>
                <a:gd name="T5" fmla="*/ 4 h 385"/>
                <a:gd name="T6" fmla="*/ 0 w 5762"/>
                <a:gd name="T7" fmla="*/ 0 h 385"/>
                <a:gd name="T8" fmla="*/ 0 w 5762"/>
                <a:gd name="T9" fmla="*/ 210 h 38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767676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5" name="Freeform 24"/>
            <p:cNvSpPr>
              <a:spLocks/>
            </p:cNvSpPr>
            <p:nvPr/>
          </p:nvSpPr>
          <p:spPr bwMode="ltGray">
            <a:xfrm rot="16200000" flipH="1">
              <a:off x="-1584" y="2062"/>
              <a:ext cx="4319" cy="189"/>
            </a:xfrm>
            <a:custGeom>
              <a:avLst/>
              <a:gdLst>
                <a:gd name="T0" fmla="*/ 0 w 5761"/>
                <a:gd name="T1" fmla="*/ 28 h 189"/>
                <a:gd name="T2" fmla="*/ 4319 w 5761"/>
                <a:gd name="T3" fmla="*/ 0 h 189"/>
                <a:gd name="T4" fmla="*/ 4319 w 5761"/>
                <a:gd name="T5" fmla="*/ 189 h 189"/>
                <a:gd name="T6" fmla="*/ 1 w 5761"/>
                <a:gd name="T7" fmla="*/ 189 h 189"/>
                <a:gd name="T8" fmla="*/ 0 w 5761"/>
                <a:gd name="T9" fmla="*/ 28 h 18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rgbClr val="767676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000" b="1" kern="1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bg1"/>
          </a:solidFill>
          <a:latin typeface="Arial Rounded MT Bold" panose="020F070403050403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bg1"/>
          </a:solidFill>
          <a:latin typeface="Arial Rounded MT Bold" panose="020F070403050403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bg1"/>
          </a:solidFill>
          <a:latin typeface="Arial Rounded MT Bold" panose="020F070403050403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bg1"/>
          </a:solidFill>
          <a:latin typeface="Arial Rounded MT Bold" panose="020F0704030504030204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bg1"/>
          </a:solidFill>
          <a:latin typeface="Arial Rounded MT Bold" panose="020F0704030504030204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bg1"/>
          </a:solidFill>
          <a:latin typeface="Arial Rounded MT Bold" panose="020F0704030504030204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bg1"/>
          </a:solidFill>
          <a:latin typeface="Arial Rounded MT Bold" panose="020F0704030504030204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bg1"/>
          </a:solidFill>
          <a:latin typeface="Arial Rounded MT Bold" panose="020F07040305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Monotype Sorts" pitchFamily="2" charset="2"/>
        <a:buChar char="n"/>
        <a:defRPr kumimoji="1" sz="34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Symbol" panose="05050102010706020507" pitchFamily="18" charset="2"/>
        <a:buChar char="·"/>
        <a:defRPr kumimoji="1" sz="3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7763" indent="-233363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-"/>
        <a:defRPr kumimoji="1" sz="3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3800" kern="1200">
          <a:solidFill>
            <a:schemeClr val="folHlink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3800" kern="1200">
          <a:solidFill>
            <a:schemeClr val="folHlink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8" descr="X:\Christy's Stuff\Teaching Stuff\99-00 School Year\Lessons\Chemical Reactions\al&amp;br.BMP"/>
          <p:cNvPicPr>
            <a:picLocks noChangeAspect="1" noChangeArrowheads="1"/>
          </p:cNvPicPr>
          <p:nvPr/>
        </p:nvPicPr>
        <p:blipFill>
          <a:blip r:embed="rId2">
            <a:lum contras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2813" y="3822700"/>
            <a:ext cx="3679825" cy="2768600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3" name="Rectangle 9"/>
          <p:cNvSpPr>
            <a:spLocks noGrp="1" noChangeArrowheads="1"/>
          </p:cNvSpPr>
          <p:nvPr>
            <p:ph type="ctrTitle"/>
          </p:nvPr>
        </p:nvSpPr>
        <p:spPr>
          <a:xfrm>
            <a:off x="0" y="2828925"/>
            <a:ext cx="9144000" cy="1143000"/>
          </a:xfrm>
        </p:spPr>
        <p:txBody>
          <a:bodyPr/>
          <a:lstStyle/>
          <a:p>
            <a:r>
              <a:rPr lang="en-US" altLang="en-US" smtClean="0"/>
              <a:t>IV. Reaction Energy</a:t>
            </a:r>
            <a:br>
              <a:rPr lang="en-US" altLang="en-US" smtClean="0"/>
            </a:br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>					</a:t>
            </a:r>
            <a:r>
              <a:rPr lang="en-US" altLang="en-US" sz="4200" b="0" smtClean="0"/>
              <a:t>(p. 514 - 517)</a:t>
            </a:r>
          </a:p>
        </p:txBody>
      </p:sp>
      <p:sp>
        <p:nvSpPr>
          <p:cNvPr id="5124" name="Rectangle 10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smtClean="0"/>
              <a:t>Ch. 17 – Chemical Reactions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800" smtClean="0"/>
              <a:t>A. Reaction Pathway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Shows the change in energy during a chemical reaction</a:t>
            </a:r>
          </a:p>
        </p:txBody>
      </p:sp>
      <p:grpSp>
        <p:nvGrpSpPr>
          <p:cNvPr id="83986" name="Group 18"/>
          <p:cNvGrpSpPr>
            <a:grpSpLocks/>
          </p:cNvGrpSpPr>
          <p:nvPr/>
        </p:nvGrpSpPr>
        <p:grpSpPr bwMode="auto">
          <a:xfrm>
            <a:off x="1963738" y="2816225"/>
            <a:ext cx="6289675" cy="3797300"/>
            <a:chOff x="1237" y="1774"/>
            <a:chExt cx="3962" cy="2392"/>
          </a:xfrm>
        </p:grpSpPr>
        <p:graphicFrame>
          <p:nvGraphicFramePr>
            <p:cNvPr id="6149" name="Object 13"/>
            <p:cNvGraphicFramePr>
              <a:graphicFrameLocks noChangeAspect="1"/>
            </p:cNvGraphicFramePr>
            <p:nvPr/>
          </p:nvGraphicFramePr>
          <p:xfrm>
            <a:off x="1237" y="1774"/>
            <a:ext cx="3962" cy="23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52" name="QuickTime Picture" r:id="rId3" imgW="6200318" imgH="4815894" progId="ViewerFrameClass">
                    <p:embed/>
                  </p:oleObj>
                </mc:Choice>
                <mc:Fallback>
                  <p:oleObj name="QuickTime Picture" r:id="rId3" imgW="6200318" imgH="4815894" progId="ViewerFrameClass">
                    <p:embed/>
                    <p:pic>
                      <p:nvPicPr>
                        <p:cNvPr id="0" name="Object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 t="18495" b="3792"/>
                        <a:stretch>
                          <a:fillRect/>
                        </a:stretch>
                      </p:blipFill>
                      <p:spPr bwMode="auto">
                        <a:xfrm>
                          <a:off x="1237" y="1774"/>
                          <a:ext cx="3962" cy="2392"/>
                        </a:xfrm>
                        <a:prstGeom prst="rect">
                          <a:avLst/>
                        </a:prstGeom>
                        <a:noFill/>
                        <a:ln w="2857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150" name="Rectangle 14"/>
            <p:cNvSpPr>
              <a:spLocks noChangeArrowheads="1"/>
            </p:cNvSpPr>
            <p:nvPr/>
          </p:nvSpPr>
          <p:spPr bwMode="auto">
            <a:xfrm>
              <a:off x="2918" y="3830"/>
              <a:ext cx="2039" cy="16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6151" name="Rectangle 15"/>
            <p:cNvSpPr>
              <a:spLocks noChangeArrowheads="1"/>
            </p:cNvSpPr>
            <p:nvPr/>
          </p:nvSpPr>
          <p:spPr bwMode="auto">
            <a:xfrm>
              <a:off x="1398" y="2153"/>
              <a:ext cx="164" cy="48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83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1" grpId="0" build="p" autoUpdateAnimBg="0" advAuto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690" name="Group 10"/>
          <p:cNvGrpSpPr>
            <a:grpSpLocks/>
          </p:cNvGrpSpPr>
          <p:nvPr/>
        </p:nvGrpSpPr>
        <p:grpSpPr bwMode="auto">
          <a:xfrm>
            <a:off x="4873625" y="1617663"/>
            <a:ext cx="3870325" cy="3360737"/>
            <a:chOff x="3070" y="1019"/>
            <a:chExt cx="2438" cy="2117"/>
          </a:xfrm>
        </p:grpSpPr>
        <p:pic>
          <p:nvPicPr>
            <p:cNvPr id="7178" name="Picture 6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70" y="1019"/>
              <a:ext cx="2438" cy="2117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179" name="Line 9"/>
            <p:cNvSpPr>
              <a:spLocks noChangeShapeType="1"/>
            </p:cNvSpPr>
            <p:nvPr/>
          </p:nvSpPr>
          <p:spPr bwMode="auto">
            <a:xfrm flipH="1">
              <a:off x="3912" y="2194"/>
              <a:ext cx="40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B. Exothermic Reaction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3163" y="1443038"/>
            <a:ext cx="7772400" cy="3556000"/>
          </a:xfrm>
        </p:spPr>
        <p:txBody>
          <a:bodyPr/>
          <a:lstStyle/>
          <a:p>
            <a:r>
              <a:rPr lang="en-US" altLang="en-US" smtClean="0"/>
              <a:t>reaction that</a:t>
            </a:r>
            <a:br>
              <a:rPr lang="en-US" altLang="en-US" smtClean="0"/>
            </a:br>
            <a:r>
              <a:rPr lang="en-US" altLang="en-US" smtClean="0"/>
              <a:t>releases </a:t>
            </a:r>
            <a:br>
              <a:rPr lang="en-US" altLang="en-US" smtClean="0"/>
            </a:br>
            <a:r>
              <a:rPr lang="en-US" altLang="en-US" smtClean="0"/>
              <a:t>energy</a:t>
            </a:r>
          </a:p>
          <a:p>
            <a:r>
              <a:rPr lang="en-US" altLang="en-US" smtClean="0"/>
              <a:t>products have </a:t>
            </a:r>
            <a:br>
              <a:rPr lang="en-US" altLang="en-US" smtClean="0"/>
            </a:br>
            <a:r>
              <a:rPr lang="en-US" altLang="en-US" smtClean="0"/>
              <a:t>lower PE </a:t>
            </a:r>
            <a:br>
              <a:rPr lang="en-US" altLang="en-US" smtClean="0"/>
            </a:br>
            <a:r>
              <a:rPr lang="en-US" altLang="en-US" smtClean="0"/>
              <a:t>than reactants</a:t>
            </a:r>
          </a:p>
        </p:txBody>
      </p:sp>
      <p:sp>
        <p:nvSpPr>
          <p:cNvPr id="71684" name="Rectangle 4"/>
          <p:cNvSpPr>
            <a:spLocks noChangeArrowheads="1"/>
          </p:cNvSpPr>
          <p:nvPr/>
        </p:nvSpPr>
        <p:spPr bwMode="auto">
          <a:xfrm>
            <a:off x="0" y="5437188"/>
            <a:ext cx="9144000" cy="847725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Monotype Sorts" pitchFamily="2" charset="2"/>
              <a:buChar char="n"/>
              <a:defRPr kumimoji="1" sz="3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110000"/>
              <a:buFont typeface="Symbol" panose="05050102010706020507" pitchFamily="18" charset="2"/>
              <a:buChar char="·"/>
              <a:defRPr kumimoji="1" sz="34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7763" indent="-233363">
              <a:spcBef>
                <a:spcPct val="20000"/>
              </a:spcBef>
              <a:buClr>
                <a:schemeClr val="hlink"/>
              </a:buClr>
              <a:buSzPct val="120000"/>
              <a:buChar char="-"/>
              <a:defRPr kumimoji="1" sz="3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 typeface="Monotype Sorts" pitchFamily="2" charset="2"/>
              <a:buNone/>
            </a:pPr>
            <a:r>
              <a:rPr lang="en-US" altLang="en-US" sz="4200" b="1">
                <a:solidFill>
                  <a:srgbClr val="FFFF66"/>
                </a:solidFill>
                <a:latin typeface="Times New Roman" panose="02020603050405020304" pitchFamily="18" charset="0"/>
              </a:rPr>
              <a:t>2H</a:t>
            </a:r>
            <a:r>
              <a:rPr lang="en-US" altLang="en-US" sz="4200" b="1" baseline="-25000">
                <a:solidFill>
                  <a:srgbClr val="FFFF66"/>
                </a:solidFill>
                <a:latin typeface="Times New Roman" panose="02020603050405020304" pitchFamily="18" charset="0"/>
              </a:rPr>
              <a:t>2</a:t>
            </a:r>
            <a:r>
              <a:rPr lang="en-US" altLang="en-US" sz="4200" b="1">
                <a:solidFill>
                  <a:srgbClr val="FFFF66"/>
                </a:solidFill>
                <a:latin typeface="Times New Roman" panose="02020603050405020304" pitchFamily="18" charset="0"/>
              </a:rPr>
              <a:t>(</a:t>
            </a:r>
            <a:r>
              <a:rPr lang="en-US" altLang="en-US" sz="4200" b="1" i="1">
                <a:solidFill>
                  <a:srgbClr val="FFFF66"/>
                </a:solidFill>
                <a:latin typeface="Times New Roman" panose="02020603050405020304" pitchFamily="18" charset="0"/>
              </a:rPr>
              <a:t>l</a:t>
            </a:r>
            <a:r>
              <a:rPr lang="en-US" altLang="en-US" sz="4200" b="1">
                <a:solidFill>
                  <a:srgbClr val="FFFF66"/>
                </a:solidFill>
                <a:latin typeface="Times New Roman" panose="02020603050405020304" pitchFamily="18" charset="0"/>
              </a:rPr>
              <a:t>) + O</a:t>
            </a:r>
            <a:r>
              <a:rPr lang="en-US" altLang="en-US" sz="4200" b="1" baseline="-25000">
                <a:solidFill>
                  <a:srgbClr val="FFFF66"/>
                </a:solidFill>
                <a:latin typeface="Times New Roman" panose="02020603050405020304" pitchFamily="18" charset="0"/>
              </a:rPr>
              <a:t>2</a:t>
            </a:r>
            <a:r>
              <a:rPr lang="en-US" altLang="en-US" sz="4200" b="1">
                <a:solidFill>
                  <a:srgbClr val="FFFF66"/>
                </a:solidFill>
                <a:latin typeface="Times New Roman" panose="02020603050405020304" pitchFamily="18" charset="0"/>
              </a:rPr>
              <a:t>(</a:t>
            </a:r>
            <a:r>
              <a:rPr lang="en-US" altLang="en-US" sz="4200" b="1" i="1">
                <a:solidFill>
                  <a:srgbClr val="FFFF66"/>
                </a:solidFill>
                <a:latin typeface="Times New Roman" panose="02020603050405020304" pitchFamily="18" charset="0"/>
              </a:rPr>
              <a:t>l</a:t>
            </a:r>
            <a:r>
              <a:rPr lang="en-US" altLang="en-US" sz="4200" b="1">
                <a:solidFill>
                  <a:srgbClr val="FFFF66"/>
                </a:solidFill>
                <a:latin typeface="Times New Roman" panose="02020603050405020304" pitchFamily="18" charset="0"/>
              </a:rPr>
              <a:t>) </a:t>
            </a:r>
            <a:r>
              <a:rPr lang="en-US" altLang="en-US" sz="4200" b="1">
                <a:solidFill>
                  <a:srgbClr val="FFFF66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 2H</a:t>
            </a:r>
            <a:r>
              <a:rPr lang="en-US" altLang="en-US" sz="4200" b="1" baseline="-25000">
                <a:solidFill>
                  <a:srgbClr val="FFFF66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2</a:t>
            </a:r>
            <a:r>
              <a:rPr lang="en-US" altLang="en-US" sz="4200" b="1">
                <a:solidFill>
                  <a:srgbClr val="FFFF66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O(</a:t>
            </a:r>
            <a:r>
              <a:rPr lang="en-US" altLang="en-US" sz="4200" b="1" i="1">
                <a:solidFill>
                  <a:srgbClr val="FFFF66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g</a:t>
            </a:r>
            <a:r>
              <a:rPr lang="en-US" altLang="en-US" sz="4200" b="1">
                <a:solidFill>
                  <a:srgbClr val="FFFF66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) + energy</a:t>
            </a:r>
            <a:endParaRPr lang="en-US" altLang="en-US" sz="4200" b="1">
              <a:solidFill>
                <a:srgbClr val="FFFF66"/>
              </a:solidFill>
              <a:latin typeface="Times New Roman" panose="02020603050405020304" pitchFamily="18" charset="0"/>
            </a:endParaRPr>
          </a:p>
        </p:txBody>
      </p:sp>
      <p:sp>
        <p:nvSpPr>
          <p:cNvPr id="71688" name="Line 8"/>
          <p:cNvSpPr>
            <a:spLocks noChangeShapeType="1"/>
          </p:cNvSpPr>
          <p:nvPr/>
        </p:nvSpPr>
        <p:spPr bwMode="auto">
          <a:xfrm>
            <a:off x="6535738" y="3470275"/>
            <a:ext cx="0" cy="5222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1694" name="Group 14"/>
          <p:cNvGrpSpPr>
            <a:grpSpLocks/>
          </p:cNvGrpSpPr>
          <p:nvPr/>
        </p:nvGrpSpPr>
        <p:grpSpPr bwMode="auto">
          <a:xfrm>
            <a:off x="6537325" y="2328863"/>
            <a:ext cx="2189163" cy="1401762"/>
            <a:chOff x="4118" y="1467"/>
            <a:chExt cx="1379" cy="883"/>
          </a:xfrm>
        </p:grpSpPr>
        <p:sp>
          <p:nvSpPr>
            <p:cNvPr id="7176" name="Text Box 11"/>
            <p:cNvSpPr txBox="1">
              <a:spLocks noChangeArrowheads="1"/>
            </p:cNvSpPr>
            <p:nvPr/>
          </p:nvSpPr>
          <p:spPr bwMode="auto">
            <a:xfrm>
              <a:off x="4732" y="1467"/>
              <a:ext cx="765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2000" b="1">
                  <a:solidFill>
                    <a:srgbClr val="FF0000"/>
                  </a:solidFill>
                  <a:latin typeface="Arial" panose="020B0604020202020204" pitchFamily="34" charset="0"/>
                </a:rPr>
                <a:t>energy</a:t>
              </a:r>
              <a:br>
                <a:rPr lang="en-US" altLang="en-US" sz="2000" b="1">
                  <a:solidFill>
                    <a:srgbClr val="FF0000"/>
                  </a:solidFill>
                  <a:latin typeface="Arial" panose="020B0604020202020204" pitchFamily="34" charset="0"/>
                </a:rPr>
              </a:br>
              <a:r>
                <a:rPr lang="en-US" altLang="en-US" sz="2000" b="1">
                  <a:solidFill>
                    <a:srgbClr val="FF0000"/>
                  </a:solidFill>
                  <a:latin typeface="Arial" panose="020B0604020202020204" pitchFamily="34" charset="0"/>
                </a:rPr>
                <a:t>released</a:t>
              </a:r>
              <a:endParaRPr lang="en-US" altLang="en-US">
                <a:solidFill>
                  <a:schemeClr val="accent2"/>
                </a:solidFill>
              </a:endParaRPr>
            </a:p>
          </p:txBody>
        </p:sp>
        <p:sp>
          <p:nvSpPr>
            <p:cNvPr id="7177" name="Line 12"/>
            <p:cNvSpPr>
              <a:spLocks noChangeShapeType="1"/>
            </p:cNvSpPr>
            <p:nvPr/>
          </p:nvSpPr>
          <p:spPr bwMode="auto">
            <a:xfrm flipV="1">
              <a:off x="4118" y="1891"/>
              <a:ext cx="978" cy="459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71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1" dur="500"/>
                                        <p:tgtEl>
                                          <p:spTgt spid="71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71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71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3" grpId="0" build="p" bldLvl="2" autoUpdateAnimBg="0"/>
      <p:bldP spid="71684" grpId="0" animBg="1" autoUpdateAnimBg="0"/>
      <p:bldP spid="7168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C. Endothermic Reaction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3163" y="1443038"/>
            <a:ext cx="7772400" cy="3789362"/>
          </a:xfrm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60000"/>
              </a:spcBef>
            </a:pPr>
            <a:r>
              <a:rPr lang="en-US" altLang="en-US" smtClean="0"/>
              <a:t>reaction that </a:t>
            </a:r>
            <a:br>
              <a:rPr lang="en-US" altLang="en-US" smtClean="0"/>
            </a:br>
            <a:r>
              <a:rPr lang="en-US" altLang="en-US" smtClean="0"/>
              <a:t>absorbs </a:t>
            </a:r>
            <a:br>
              <a:rPr lang="en-US" altLang="en-US" smtClean="0"/>
            </a:br>
            <a:r>
              <a:rPr lang="en-US" altLang="en-US" smtClean="0"/>
              <a:t>energy</a:t>
            </a:r>
          </a:p>
          <a:p>
            <a:r>
              <a:rPr lang="en-US" altLang="en-US" smtClean="0"/>
              <a:t>reactants have </a:t>
            </a:r>
            <a:br>
              <a:rPr lang="en-US" altLang="en-US" smtClean="0"/>
            </a:br>
            <a:r>
              <a:rPr lang="en-US" altLang="en-US" smtClean="0"/>
              <a:t>lower PE </a:t>
            </a:r>
            <a:br>
              <a:rPr lang="en-US" altLang="en-US" smtClean="0"/>
            </a:br>
            <a:r>
              <a:rPr lang="en-US" altLang="en-US" smtClean="0"/>
              <a:t>than products </a:t>
            </a:r>
          </a:p>
        </p:txBody>
      </p:sp>
      <p:sp>
        <p:nvSpPr>
          <p:cNvPr id="72709" name="Rectangle 5"/>
          <p:cNvSpPr>
            <a:spLocks noChangeArrowheads="1"/>
          </p:cNvSpPr>
          <p:nvPr/>
        </p:nvSpPr>
        <p:spPr bwMode="auto">
          <a:xfrm>
            <a:off x="0" y="5438775"/>
            <a:ext cx="9144000" cy="847725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Monotype Sorts" pitchFamily="2" charset="2"/>
              <a:buChar char="n"/>
              <a:defRPr kumimoji="1" sz="3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110000"/>
              <a:buFont typeface="Symbol" panose="05050102010706020507" pitchFamily="18" charset="2"/>
              <a:buChar char="·"/>
              <a:defRPr kumimoji="1" sz="34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7763" indent="-233363">
              <a:spcBef>
                <a:spcPct val="20000"/>
              </a:spcBef>
              <a:buClr>
                <a:schemeClr val="hlink"/>
              </a:buClr>
              <a:buSzPct val="120000"/>
              <a:buChar char="-"/>
              <a:defRPr kumimoji="1" sz="3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 typeface="Monotype Sorts" pitchFamily="2" charset="2"/>
              <a:buNone/>
            </a:pPr>
            <a:r>
              <a:rPr lang="en-US" altLang="en-US" sz="4400" b="1">
                <a:solidFill>
                  <a:srgbClr val="FFFF66"/>
                </a:solidFill>
                <a:latin typeface="Times New Roman" panose="02020603050405020304" pitchFamily="18" charset="0"/>
              </a:rPr>
              <a:t>2Al</a:t>
            </a:r>
            <a:r>
              <a:rPr lang="en-US" altLang="en-US" sz="4400" b="1" baseline="-25000">
                <a:solidFill>
                  <a:srgbClr val="FFFF66"/>
                </a:solidFill>
                <a:latin typeface="Times New Roman" panose="02020603050405020304" pitchFamily="18" charset="0"/>
              </a:rPr>
              <a:t>2</a:t>
            </a:r>
            <a:r>
              <a:rPr lang="en-US" altLang="en-US" sz="4400" b="1">
                <a:solidFill>
                  <a:srgbClr val="FFFF66"/>
                </a:solidFill>
                <a:latin typeface="Times New Roman" panose="02020603050405020304" pitchFamily="18" charset="0"/>
              </a:rPr>
              <a:t>O</a:t>
            </a:r>
            <a:r>
              <a:rPr lang="en-US" altLang="en-US" sz="4400" b="1" baseline="-25000">
                <a:solidFill>
                  <a:srgbClr val="FFFF66"/>
                </a:solidFill>
                <a:latin typeface="Times New Roman" panose="02020603050405020304" pitchFamily="18" charset="0"/>
              </a:rPr>
              <a:t>3</a:t>
            </a:r>
            <a:r>
              <a:rPr lang="en-US" altLang="en-US" sz="4400" b="1">
                <a:solidFill>
                  <a:srgbClr val="FFFF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400" b="1">
                <a:solidFill>
                  <a:srgbClr val="FFFF66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+ energy</a:t>
            </a:r>
            <a:r>
              <a:rPr lang="en-US" altLang="en-US" sz="4400" b="1">
                <a:solidFill>
                  <a:srgbClr val="FFFF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400" b="1">
                <a:solidFill>
                  <a:srgbClr val="FFFF66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 4</a:t>
            </a:r>
            <a:r>
              <a:rPr lang="en-US" altLang="en-US" sz="4400" b="1">
                <a:solidFill>
                  <a:srgbClr val="FFFF66"/>
                </a:solidFill>
                <a:latin typeface="Times New Roman" panose="02020603050405020304" pitchFamily="18" charset="0"/>
              </a:rPr>
              <a:t>Al + 3O</a:t>
            </a:r>
            <a:r>
              <a:rPr lang="en-US" altLang="en-US" sz="4400" b="1" baseline="-25000">
                <a:solidFill>
                  <a:srgbClr val="FFFF66"/>
                </a:solidFill>
                <a:latin typeface="Times New Roman" panose="02020603050405020304" pitchFamily="18" charset="0"/>
              </a:rPr>
              <a:t>2</a:t>
            </a:r>
            <a:endParaRPr lang="en-US" altLang="en-US" sz="4400" b="1">
              <a:solidFill>
                <a:srgbClr val="FFFF66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grpSp>
        <p:nvGrpSpPr>
          <p:cNvPr id="72720" name="Group 16"/>
          <p:cNvGrpSpPr>
            <a:grpSpLocks/>
          </p:cNvGrpSpPr>
          <p:nvPr/>
        </p:nvGrpSpPr>
        <p:grpSpPr bwMode="auto">
          <a:xfrm>
            <a:off x="4868863" y="1617663"/>
            <a:ext cx="3868737" cy="3375025"/>
            <a:chOff x="3067" y="1019"/>
            <a:chExt cx="2437" cy="2126"/>
          </a:xfrm>
        </p:grpSpPr>
        <p:pic>
          <p:nvPicPr>
            <p:cNvPr id="8202" name="Picture 6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67" y="1019"/>
              <a:ext cx="2437" cy="2126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8203" name="Line 7"/>
            <p:cNvSpPr>
              <a:spLocks noChangeShapeType="1"/>
            </p:cNvSpPr>
            <p:nvPr/>
          </p:nvSpPr>
          <p:spPr bwMode="auto">
            <a:xfrm flipH="1">
              <a:off x="4413" y="2202"/>
              <a:ext cx="40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2712" name="Line 8"/>
          <p:cNvSpPr>
            <a:spLocks noChangeShapeType="1"/>
          </p:cNvSpPr>
          <p:nvPr/>
        </p:nvSpPr>
        <p:spPr bwMode="auto">
          <a:xfrm>
            <a:off x="7332663" y="3509963"/>
            <a:ext cx="0" cy="4826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2721" name="Group 17"/>
          <p:cNvGrpSpPr>
            <a:grpSpLocks/>
          </p:cNvGrpSpPr>
          <p:nvPr/>
        </p:nvGrpSpPr>
        <p:grpSpPr bwMode="auto">
          <a:xfrm>
            <a:off x="7332663" y="2328863"/>
            <a:ext cx="1449387" cy="1428750"/>
            <a:chOff x="4619" y="1467"/>
            <a:chExt cx="913" cy="900"/>
          </a:xfrm>
        </p:grpSpPr>
        <p:sp>
          <p:nvSpPr>
            <p:cNvPr id="8200" name="Text Box 10"/>
            <p:cNvSpPr txBox="1">
              <a:spLocks noChangeArrowheads="1"/>
            </p:cNvSpPr>
            <p:nvPr/>
          </p:nvSpPr>
          <p:spPr bwMode="auto">
            <a:xfrm>
              <a:off x="4695" y="1467"/>
              <a:ext cx="837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2000" b="1">
                  <a:solidFill>
                    <a:schemeClr val="tx2"/>
                  </a:solidFill>
                  <a:latin typeface="Arial" panose="020B0604020202020204" pitchFamily="34" charset="0"/>
                </a:rPr>
                <a:t>energy</a:t>
              </a:r>
              <a:br>
                <a:rPr lang="en-US" altLang="en-US" sz="2000" b="1">
                  <a:solidFill>
                    <a:schemeClr val="tx2"/>
                  </a:solidFill>
                  <a:latin typeface="Arial" panose="020B0604020202020204" pitchFamily="34" charset="0"/>
                </a:rPr>
              </a:br>
              <a:r>
                <a:rPr lang="en-US" altLang="en-US" sz="2000" b="1">
                  <a:solidFill>
                    <a:schemeClr val="tx2"/>
                  </a:solidFill>
                  <a:latin typeface="Arial" panose="020B0604020202020204" pitchFamily="34" charset="0"/>
                </a:rPr>
                <a:t>absorbed</a:t>
              </a:r>
              <a:endParaRPr lang="en-US" altLang="en-US">
                <a:solidFill>
                  <a:schemeClr val="accent2"/>
                </a:solidFill>
              </a:endParaRPr>
            </a:p>
          </p:txBody>
        </p:sp>
        <p:sp>
          <p:nvSpPr>
            <p:cNvPr id="8201" name="Line 14"/>
            <p:cNvSpPr>
              <a:spLocks noChangeShapeType="1"/>
            </p:cNvSpPr>
            <p:nvPr/>
          </p:nvSpPr>
          <p:spPr bwMode="auto">
            <a:xfrm flipV="1">
              <a:off x="4619" y="1891"/>
              <a:ext cx="477" cy="476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72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1" dur="500"/>
                                        <p:tgtEl>
                                          <p:spTgt spid="72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72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72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7" grpId="0" build="p" bldLvl="2" autoUpdateAnimBg="0"/>
      <p:bldP spid="72709" grpId="0" animBg="1" autoUpdateAnimBg="0"/>
      <p:bldP spid="72712" grpId="0" animBg="1"/>
    </p:bldLst>
  </p:timing>
</p:sld>
</file>

<file path=ppt/theme/theme1.xml><?xml version="1.0" encoding="utf-8"?>
<a:theme xmlns:a="http://schemas.openxmlformats.org/drawingml/2006/main" name="Dads Tie">
  <a:themeElements>
    <a:clrScheme name="Dads Tie 2">
      <a:dk1>
        <a:srgbClr val="000000"/>
      </a:dk1>
      <a:lt1>
        <a:srgbClr val="FFFFFF"/>
      </a:lt1>
      <a:dk2>
        <a:srgbClr val="003366"/>
      </a:dk2>
      <a:lt2>
        <a:srgbClr val="5490A8"/>
      </a:lt2>
      <a:accent1>
        <a:srgbClr val="0099CC"/>
      </a:accent1>
      <a:accent2>
        <a:srgbClr val="3366CC"/>
      </a:accent2>
      <a:accent3>
        <a:srgbClr val="FFFFFF"/>
      </a:accent3>
      <a:accent4>
        <a:srgbClr val="000000"/>
      </a:accent4>
      <a:accent5>
        <a:srgbClr val="AACAE2"/>
      </a:accent5>
      <a:accent6>
        <a:srgbClr val="2D5CB9"/>
      </a:accent6>
      <a:hlink>
        <a:srgbClr val="99CCFF"/>
      </a:hlink>
      <a:folHlink>
        <a:srgbClr val="E1E1B7"/>
      </a:folHlink>
    </a:clrScheme>
    <a:fontScheme name="Dads Tie">
      <a:majorFont>
        <a:latin typeface="Arial Rounded MT Bol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ads Tie 1">
        <a:dk1>
          <a:srgbClr val="5490A8"/>
        </a:dk1>
        <a:lt1>
          <a:srgbClr val="DDDDDD"/>
        </a:lt1>
        <a:dk2>
          <a:srgbClr val="00172E"/>
        </a:dk2>
        <a:lt2>
          <a:srgbClr val="CCECFF"/>
        </a:lt2>
        <a:accent1>
          <a:srgbClr val="0099CC"/>
        </a:accent1>
        <a:accent2>
          <a:srgbClr val="3366CC"/>
        </a:accent2>
        <a:accent3>
          <a:srgbClr val="AAABAD"/>
        </a:accent3>
        <a:accent4>
          <a:srgbClr val="BDBDBD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ds Tie 2">
        <a:dk1>
          <a:srgbClr val="000000"/>
        </a:dk1>
        <a:lt1>
          <a:srgbClr val="FFFFFF"/>
        </a:lt1>
        <a:dk2>
          <a:srgbClr val="003366"/>
        </a:dk2>
        <a:lt2>
          <a:srgbClr val="5490A8"/>
        </a:lt2>
        <a:accent1>
          <a:srgbClr val="0099CC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s Tie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s Tie 4">
        <a:dk1>
          <a:srgbClr val="000000"/>
        </a:dk1>
        <a:lt1>
          <a:srgbClr val="FFFFFF"/>
        </a:lt1>
        <a:dk2>
          <a:srgbClr val="666633"/>
        </a:dk2>
        <a:lt2>
          <a:srgbClr val="908A6C"/>
        </a:lt2>
        <a:accent1>
          <a:srgbClr val="808000"/>
        </a:accent1>
        <a:accent2>
          <a:srgbClr val="996633"/>
        </a:accent2>
        <a:accent3>
          <a:srgbClr val="FFFFFF"/>
        </a:accent3>
        <a:accent4>
          <a:srgbClr val="000000"/>
        </a:accent4>
        <a:accent5>
          <a:srgbClr val="C0C0AA"/>
        </a:accent5>
        <a:accent6>
          <a:srgbClr val="8A5C2D"/>
        </a:accent6>
        <a:hlink>
          <a:srgbClr val="CCCC00"/>
        </a:hlink>
        <a:folHlink>
          <a:srgbClr val="D6DE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s Tie 5">
        <a:dk1>
          <a:srgbClr val="000000"/>
        </a:dk1>
        <a:lt1>
          <a:srgbClr val="FFFFFF"/>
        </a:lt1>
        <a:dk2>
          <a:srgbClr val="181848"/>
        </a:dk2>
        <a:lt2>
          <a:srgbClr val="656F97"/>
        </a:lt2>
        <a:accent1>
          <a:srgbClr val="6666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B8B8FF"/>
        </a:accent5>
        <a:accent6>
          <a:srgbClr val="2D2D8A"/>
        </a:accent6>
        <a:hlink>
          <a:srgbClr val="9A9ABC"/>
        </a:hlink>
        <a:folHlink>
          <a:srgbClr val="D2B6C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s Tie 6">
        <a:dk1>
          <a:srgbClr val="CC0066"/>
        </a:dk1>
        <a:lt1>
          <a:srgbClr val="FFFFFF"/>
        </a:lt1>
        <a:dk2>
          <a:srgbClr val="000000"/>
        </a:dk2>
        <a:lt2>
          <a:srgbClr val="CC0099"/>
        </a:lt2>
        <a:accent1>
          <a:srgbClr val="FF9900"/>
        </a:accent1>
        <a:accent2>
          <a:srgbClr val="CC66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B95C00"/>
        </a:accent6>
        <a:hlink>
          <a:srgbClr val="0099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Designs\Dads Tie.pot</Template>
  <TotalTime>2197</TotalTime>
  <Words>54</Words>
  <Application>Microsoft Office PowerPoint</Application>
  <PresentationFormat>On-screen Show (4:3)</PresentationFormat>
  <Paragraphs>14</Paragraphs>
  <Slides>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Times New Roman</vt:lpstr>
      <vt:lpstr>Arial</vt:lpstr>
      <vt:lpstr>Arial Rounded MT Bold</vt:lpstr>
      <vt:lpstr>Monotype Sorts</vt:lpstr>
      <vt:lpstr>Symbol</vt:lpstr>
      <vt:lpstr>Dads Tie</vt:lpstr>
      <vt:lpstr>QuickTime Picture</vt:lpstr>
      <vt:lpstr>IV. Reaction Energy       (p. 514 - 517)</vt:lpstr>
      <vt:lpstr>A. Reaction Pathway</vt:lpstr>
      <vt:lpstr>B. Exothermic Reaction</vt:lpstr>
      <vt:lpstr>C. Endothermic Reaction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Ch. 3 - Chemical Reactions</dc:title>
  <dc:creator>Mrs. Johannesson</dc:creator>
  <cp:lastModifiedBy>GARCIA, XAVIER</cp:lastModifiedBy>
  <cp:revision>142</cp:revision>
  <cp:lastPrinted>2000-01-25T02:31:12Z</cp:lastPrinted>
  <dcterms:created xsi:type="dcterms:W3CDTF">2000-01-04T23:14:30Z</dcterms:created>
  <dcterms:modified xsi:type="dcterms:W3CDTF">2017-10-18T15:03:09Z</dcterms:modified>
</cp:coreProperties>
</file>