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8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8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6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382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6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42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45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1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1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6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3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4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9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3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3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8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9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97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Cultural Perspectives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Overview &amp; Unpacking Embedded Assessment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26" y="103030"/>
            <a:ext cx="9185074" cy="65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2" y="559307"/>
            <a:ext cx="4447905" cy="5683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96" y="520893"/>
            <a:ext cx="4590981" cy="572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1712890"/>
            <a:ext cx="11294772" cy="4945487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Evidence: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for belief or disbelief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 on which to base proof or to establish truth or falsehood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Three types of Evidence: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 Evidence: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 acquired by observation or experimentation.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 startAt="2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Logical Evidence: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 acquired by using logic and reason.</a:t>
            </a:r>
          </a:p>
          <a:p>
            <a:pPr lvl="3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“All men are mortal.  Harold is a man.  Therefore, Harold is mortal.”</a:t>
            </a:r>
          </a:p>
          <a:p>
            <a:pPr marL="1371600" lvl="3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 startAt="2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Anecdotal Evidence: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acquired by stories experienced by an individual</a:t>
            </a:r>
          </a:p>
          <a:p>
            <a:pPr lvl="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Often times cannot be proven or disproven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31669"/>
            <a:ext cx="10456188" cy="4266099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Fallacy: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 idea in which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believe to be true, but which is actually false because it is based on incorrect information or reasoning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Wealthy people must be happier than poor people.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18" y="1107582"/>
            <a:ext cx="10945837" cy="480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42" y="1935921"/>
            <a:ext cx="10958464" cy="4696699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Convey: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communicate something, such as a message, information, etc.</a:t>
            </a:r>
          </a:p>
          <a:p>
            <a:pPr lvl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Narrative: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story or description of a series of events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Resonate: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something, such as a message, has a special meaning or is particularly important to someone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75" y="1481071"/>
            <a:ext cx="11153054" cy="42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98" y="682580"/>
            <a:ext cx="11451560" cy="56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562</TotalTime>
  <Words>184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Unit 2: Cultural Perspectives</vt:lpstr>
      <vt:lpstr>PowerPoint Presentation</vt:lpstr>
      <vt:lpstr>PowerPoint Presentation</vt:lpstr>
      <vt:lpstr>Academic Vocabulary</vt:lpstr>
      <vt:lpstr>Academic Vocabulary</vt:lpstr>
      <vt:lpstr>PowerPoint Presentation</vt:lpstr>
      <vt:lpstr>Additional Vocabulary</vt:lpstr>
      <vt:lpstr>PowerPoint Presentation</vt:lpstr>
      <vt:lpstr>PowerPoint Presentation</vt:lpstr>
    </vt:vector>
  </TitlesOfParts>
  <Company>San Antonio Independent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Cultural Perspectives</dc:title>
  <dc:creator>Ogrodowski, Michael T</dc:creator>
  <cp:lastModifiedBy>Ogrodowski, Michael T</cp:lastModifiedBy>
  <cp:revision>8</cp:revision>
  <dcterms:created xsi:type="dcterms:W3CDTF">2018-08-22T22:58:42Z</dcterms:created>
  <dcterms:modified xsi:type="dcterms:W3CDTF">2018-08-27T21:50:42Z</dcterms:modified>
</cp:coreProperties>
</file>