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8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1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57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49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032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0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3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7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18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8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3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00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F94790-90F4-495D-AEE2-4EE7775136C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63F332-02AC-4A27-AFB6-20A5E4648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9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Note-Taking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Paraphrasing, Simplification, Bulleted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0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Paraphrasing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52" y="2524259"/>
            <a:ext cx="9892045" cy="3351609"/>
          </a:xfrm>
        </p:spPr>
        <p:txBody>
          <a:bodyPr/>
          <a:lstStyle/>
          <a:p>
            <a:r>
              <a:rPr lang="en-US" sz="2800" dirty="0" smtClean="0"/>
              <a:t>Restating or </a:t>
            </a:r>
            <a:r>
              <a:rPr lang="en-US" sz="2800" dirty="0" smtClean="0"/>
              <a:t>re-wording </a:t>
            </a:r>
            <a:r>
              <a:rPr lang="en-US" sz="2800" dirty="0" smtClean="0"/>
              <a:t>text to be shorter or more clear and concise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Example: </a:t>
            </a:r>
            <a:endParaRPr lang="en-US" sz="2800" dirty="0" smtClean="0"/>
          </a:p>
          <a:p>
            <a:pPr lvl="1"/>
            <a:r>
              <a:rPr lang="en-US" sz="2400" dirty="0" smtClean="0"/>
              <a:t>The appropriate dress code at Lanier High School includes shirts with a “finished” collar and can only be in a solid white, black, gray, or royal blue color.</a:t>
            </a:r>
          </a:p>
          <a:p>
            <a:pPr lvl="1"/>
            <a:r>
              <a:rPr lang="en-US" sz="2400" b="1" u="sng" dirty="0" smtClean="0">
                <a:solidFill>
                  <a:srgbClr val="FF0000"/>
                </a:solidFill>
              </a:rPr>
              <a:t>Paraphrased:</a:t>
            </a:r>
            <a:r>
              <a:rPr lang="en-US" sz="2400" dirty="0" smtClean="0"/>
              <a:t> Proper dress code at Lanier is a solid white, black, gray, or royal blue “finished” collar shirt.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7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make less complex or complicated; to make plainer or easier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Example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Having to read and take notes on several chapters of a textbook every night is very strenuous.</a:t>
            </a:r>
          </a:p>
          <a:p>
            <a:pPr lvl="1"/>
            <a:r>
              <a:rPr lang="en-US" sz="2400" b="1" u="sng" dirty="0" smtClean="0">
                <a:solidFill>
                  <a:srgbClr val="FF0000"/>
                </a:solidFill>
              </a:rPr>
              <a:t>Simplified:</a:t>
            </a:r>
            <a:r>
              <a:rPr lang="en-US" sz="2400" dirty="0" smtClean="0"/>
              <a:t> Doing homework out of a textbook every night is hard.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9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Bulleted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10720588" cy="41014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Used to help simplify and organize groups of things or items. </a:t>
            </a:r>
            <a:endParaRPr lang="en-US" sz="2800" dirty="0"/>
          </a:p>
          <a:p>
            <a:r>
              <a:rPr lang="en-US" sz="2800" dirty="0" smtClean="0"/>
              <a:t>Example: </a:t>
            </a:r>
            <a:endParaRPr lang="en-US" sz="2800" dirty="0" smtClean="0"/>
          </a:p>
          <a:p>
            <a:pPr lvl="1"/>
            <a:r>
              <a:rPr lang="en-US" dirty="0" smtClean="0"/>
              <a:t>There are a lot of good fast-food restaurants, such as McDonald’s, Bill Miller’s, and Sonic.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Bulleted List Format: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/>
              <a:t>	</a:t>
            </a:r>
            <a:r>
              <a:rPr lang="en-US" dirty="0" smtClean="0"/>
              <a:t>Good fast-food restaurants:</a:t>
            </a:r>
          </a:p>
          <a:p>
            <a:pPr lvl="5"/>
            <a:r>
              <a:rPr lang="en-US" sz="2000" dirty="0" smtClean="0"/>
              <a:t>McDonald’s</a:t>
            </a:r>
          </a:p>
          <a:p>
            <a:pPr lvl="5"/>
            <a:r>
              <a:rPr lang="en-US" sz="2000" dirty="0" smtClean="0"/>
              <a:t>Bill Miller’s</a:t>
            </a:r>
          </a:p>
          <a:p>
            <a:pPr lvl="5"/>
            <a:r>
              <a:rPr lang="en-US" sz="2000" dirty="0" smtClean="0"/>
              <a:t>Sonic	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5721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168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Note-Taking</vt:lpstr>
      <vt:lpstr>Paraphrasing</vt:lpstr>
      <vt:lpstr>Simplification</vt:lpstr>
      <vt:lpstr>Bulleted Lists</vt:lpstr>
    </vt:vector>
  </TitlesOfParts>
  <Company>San Antonio Independent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Note-Taking</dc:title>
  <dc:creator>Ogrodowski, Michael T</dc:creator>
  <cp:lastModifiedBy>Ogrodowski, Michael T</cp:lastModifiedBy>
  <cp:revision>6</cp:revision>
  <dcterms:created xsi:type="dcterms:W3CDTF">2018-08-14T18:51:32Z</dcterms:created>
  <dcterms:modified xsi:type="dcterms:W3CDTF">2018-08-14T22:53:17Z</dcterms:modified>
</cp:coreProperties>
</file>