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Raleway"/>
      <p:regular r:id="rId15"/>
      <p:bold r:id="rId16"/>
      <p:italic r:id="rId17"/>
      <p:boldItalic r:id="rId18"/>
    </p:embeddedFont>
    <p:embeddedFont>
      <p:font typeface="Roboto"/>
      <p:regular r:id="rId19"/>
      <p:bold r:id="rId20"/>
      <p:italic r:id="rId21"/>
      <p:boldItalic r:id="rId22"/>
    </p:embeddedFont>
    <p:embeddedFont>
      <p:font typeface="Lato Hairline"/>
      <p:regular r:id="rId23"/>
      <p:bold r:id="rId24"/>
      <p:italic r:id="rId25"/>
      <p:boldItalic r:id="rId26"/>
    </p:embeddedFont>
    <p:embeddedFont>
      <p:font typeface="Lato Light"/>
      <p:regular r:id="rId27"/>
      <p:bold r:id="rId28"/>
      <p:italic r:id="rId29"/>
      <p:boldItalic r:id="rId30"/>
    </p:embeddedFont>
    <p:embeddedFont>
      <p:font typeface="Raleway Light"/>
      <p:regular r:id="rId31"/>
      <p:bold r:id="rId32"/>
      <p:italic r:id="rId33"/>
      <p:boldItalic r:id="rId34"/>
    </p:embeddedFont>
    <p:embeddedFont>
      <p:font typeface="Raleway Medium"/>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LatoHairline-bold.fntdata"/><Relationship Id="rId23" Type="http://schemas.openxmlformats.org/officeDocument/2006/relationships/font" Target="fonts/LatoHairline-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Hairline-boldItalic.fntdata"/><Relationship Id="rId25" Type="http://schemas.openxmlformats.org/officeDocument/2006/relationships/font" Target="fonts/LatoHairline-italic.fntdata"/><Relationship Id="rId28" Type="http://schemas.openxmlformats.org/officeDocument/2006/relationships/font" Target="fonts/LatoLight-bold.fntdata"/><Relationship Id="rId27" Type="http://schemas.openxmlformats.org/officeDocument/2006/relationships/font" Target="fonts/LatoLight-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Light-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alewayLight-regular.fntdata"/><Relationship Id="rId30" Type="http://schemas.openxmlformats.org/officeDocument/2006/relationships/font" Target="fonts/LatoLight-boldItalic.fntdata"/><Relationship Id="rId11" Type="http://schemas.openxmlformats.org/officeDocument/2006/relationships/slide" Target="slides/slide7.xml"/><Relationship Id="rId33" Type="http://schemas.openxmlformats.org/officeDocument/2006/relationships/font" Target="fonts/RalewayLight-italic.fntdata"/><Relationship Id="rId10" Type="http://schemas.openxmlformats.org/officeDocument/2006/relationships/slide" Target="slides/slide6.xml"/><Relationship Id="rId32" Type="http://schemas.openxmlformats.org/officeDocument/2006/relationships/font" Target="fonts/RalewayLight-bold.fntdata"/><Relationship Id="rId13" Type="http://schemas.openxmlformats.org/officeDocument/2006/relationships/slide" Target="slides/slide9.xml"/><Relationship Id="rId35" Type="http://schemas.openxmlformats.org/officeDocument/2006/relationships/font" Target="fonts/RalewayMedium-regular.fntdata"/><Relationship Id="rId12" Type="http://schemas.openxmlformats.org/officeDocument/2006/relationships/slide" Target="slides/slide8.xml"/><Relationship Id="rId34" Type="http://schemas.openxmlformats.org/officeDocument/2006/relationships/font" Target="fonts/RalewayLight-boldItalic.fntdata"/><Relationship Id="rId15" Type="http://schemas.openxmlformats.org/officeDocument/2006/relationships/font" Target="fonts/Raleway-regular.fntdata"/><Relationship Id="rId37" Type="http://schemas.openxmlformats.org/officeDocument/2006/relationships/font" Target="fonts/RalewayMedium-italic.fntdata"/><Relationship Id="rId14" Type="http://schemas.openxmlformats.org/officeDocument/2006/relationships/slide" Target="slides/slide10.xml"/><Relationship Id="rId36" Type="http://schemas.openxmlformats.org/officeDocument/2006/relationships/font" Target="fonts/RalewayMedium-bold.fntdata"/><Relationship Id="rId17" Type="http://schemas.openxmlformats.org/officeDocument/2006/relationships/font" Target="fonts/Raleway-italic.fntdata"/><Relationship Id="rId16" Type="http://schemas.openxmlformats.org/officeDocument/2006/relationships/font" Target="fonts/Raleway-bold.fntdata"/><Relationship Id="rId38" Type="http://schemas.openxmlformats.org/officeDocument/2006/relationships/font" Target="fonts/RalewayMedium-boldItalic.fntdata"/><Relationship Id="rId19" Type="http://schemas.openxmlformats.org/officeDocument/2006/relationships/font" Target="fonts/Roboto-regular.fntdata"/><Relationship Id="rId18" Type="http://schemas.openxmlformats.org/officeDocument/2006/relationships/font" Target="fonts/Raleway-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35ed75ccf_0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5ed75ccf_0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3933b2380b_0_1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933b2380b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3e2d3414e2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e2d3414e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3e2d3414e2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e2d3414e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3e2d3414e2_0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e2d3414e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3933b2380b_0_5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933b2380b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3933b2380b_0_10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933b2380b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pic>
        <p:nvPicPr>
          <p:cNvPr descr="paint_transparent1.png" id="10" name="Google Shape;10;p2"/>
          <p:cNvPicPr preferRelativeResize="0"/>
          <p:nvPr/>
        </p:nvPicPr>
        <p:blipFill rotWithShape="1">
          <a:blip r:embed="rId3">
            <a:alphaModFix/>
          </a:blip>
          <a:srcRect b="0" l="55211" r="0" t="0"/>
          <a:stretch/>
        </p:blipFill>
        <p:spPr>
          <a:xfrm>
            <a:off x="1" y="0"/>
            <a:ext cx="4095677" cy="5143500"/>
          </a:xfrm>
          <a:prstGeom prst="rect">
            <a:avLst/>
          </a:prstGeom>
          <a:noFill/>
          <a:ln>
            <a:noFill/>
          </a:ln>
        </p:spPr>
      </p:pic>
      <p:sp>
        <p:nvSpPr>
          <p:cNvPr id="11" name="Google Shape;11;p2"/>
          <p:cNvSpPr txBox="1"/>
          <p:nvPr>
            <p:ph type="ctrTitle"/>
          </p:nvPr>
        </p:nvSpPr>
        <p:spPr>
          <a:xfrm>
            <a:off x="3208125" y="3287225"/>
            <a:ext cx="5250300" cy="1159800"/>
          </a:xfrm>
          <a:prstGeom prst="rect">
            <a:avLst/>
          </a:prstGeom>
        </p:spPr>
        <p:txBody>
          <a:bodyPr anchorCtr="0" anchor="b" bIns="91425" lIns="91425" spcFirstLastPara="1" rIns="91425" wrap="square" tIns="91425"/>
          <a:lstStyle>
            <a:lvl1pPr lvl="0"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1pPr>
            <a:lvl2pPr lvl="1"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2pPr>
            <a:lvl3pPr lvl="2"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3pPr>
            <a:lvl4pPr lvl="3"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4pPr>
            <a:lvl5pPr lvl="4"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5pPr>
            <a:lvl6pPr lvl="5"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6pPr>
            <a:lvl7pPr lvl="6"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7pPr>
            <a:lvl8pPr lvl="7"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8pPr>
            <a:lvl9pPr lvl="8"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rectangle">
  <p:cSld name="BLANK_1">
    <p:bg>
      <p:bgPr>
        <a:blipFill>
          <a:blip r:embed="rId2">
            <a:alphaModFix/>
          </a:blip>
          <a:stretch>
            <a:fillRect/>
          </a:stretch>
        </a:blipFill>
      </p:bgPr>
    </p:bg>
    <p:spTree>
      <p:nvGrpSpPr>
        <p:cNvPr id="50" name="Shape 50"/>
        <p:cNvGrpSpPr/>
        <p:nvPr/>
      </p:nvGrpSpPr>
      <p:grpSpPr>
        <a:xfrm>
          <a:off x="0" y="0"/>
          <a:ext cx="0" cy="0"/>
          <a:chOff x="0" y="0"/>
          <a:chExt cx="0" cy="0"/>
        </a:xfrm>
      </p:grpSpPr>
      <p:pic>
        <p:nvPicPr>
          <p:cNvPr descr="paint_transparent3.png" id="51" name="Google Shape;51;p11"/>
          <p:cNvPicPr preferRelativeResize="0"/>
          <p:nvPr/>
        </p:nvPicPr>
        <p:blipFill>
          <a:blip r:embed="rId3">
            <a:alphaModFix/>
          </a:blip>
          <a:stretch>
            <a:fillRect/>
          </a:stretch>
        </p:blipFill>
        <p:spPr>
          <a:xfrm>
            <a:off x="0" y="0"/>
            <a:ext cx="9144000" cy="5143503"/>
          </a:xfrm>
          <a:prstGeom prst="rect">
            <a:avLst/>
          </a:prstGeom>
          <a:noFill/>
          <a:ln>
            <a:noFill/>
          </a:ln>
        </p:spPr>
      </p:pic>
      <p:sp>
        <p:nvSpPr>
          <p:cNvPr id="52" name="Google Shape;52;p11"/>
          <p:cNvSpPr txBox="1"/>
          <p:nvPr>
            <p:ph idx="12" type="sldNum"/>
          </p:nvPr>
        </p:nvSpPr>
        <p:spPr>
          <a:xfrm>
            <a:off x="4297650" y="4447973"/>
            <a:ext cx="548700" cy="393600"/>
          </a:xfrm>
          <a:prstGeom prst="rect">
            <a:avLst/>
          </a:prstGeom>
        </p:spPr>
        <p:txBody>
          <a:bodyPr anchorCtr="0" anchor="ctr" bIns="91425" lIns="91425" spcFirstLastPara="1" rIns="91425" wrap="square" tIns="91425">
            <a:noAutofit/>
          </a:bodyPr>
          <a:lstStyle>
            <a:lvl1pPr lvl="0" rtl="0" algn="ctr">
              <a:buNone/>
              <a:defRPr>
                <a:solidFill>
                  <a:srgbClr val="999999"/>
                </a:solidFill>
              </a:defRPr>
            </a:lvl1pPr>
            <a:lvl2pPr lvl="1" rtl="0" algn="ctr">
              <a:buNone/>
              <a:defRPr>
                <a:solidFill>
                  <a:srgbClr val="999999"/>
                </a:solidFill>
              </a:defRPr>
            </a:lvl2pPr>
            <a:lvl3pPr lvl="2" rtl="0" algn="ctr">
              <a:buNone/>
              <a:defRPr>
                <a:solidFill>
                  <a:srgbClr val="999999"/>
                </a:solidFill>
              </a:defRPr>
            </a:lvl3pPr>
            <a:lvl4pPr lvl="3" rtl="0" algn="ctr">
              <a:buNone/>
              <a:defRPr>
                <a:solidFill>
                  <a:srgbClr val="999999"/>
                </a:solidFill>
              </a:defRPr>
            </a:lvl4pPr>
            <a:lvl5pPr lvl="4" rtl="0" algn="ctr">
              <a:buNone/>
              <a:defRPr>
                <a:solidFill>
                  <a:srgbClr val="999999"/>
                </a:solidFill>
              </a:defRPr>
            </a:lvl5pPr>
            <a:lvl6pPr lvl="5" rtl="0" algn="ctr">
              <a:buNone/>
              <a:defRPr>
                <a:solidFill>
                  <a:srgbClr val="999999"/>
                </a:solidFill>
              </a:defRPr>
            </a:lvl6pPr>
            <a:lvl7pPr lvl="6" rtl="0" algn="ctr">
              <a:buNone/>
              <a:defRPr>
                <a:solidFill>
                  <a:srgbClr val="999999"/>
                </a:solidFill>
              </a:defRPr>
            </a:lvl7pPr>
            <a:lvl8pPr lvl="7" rtl="0" algn="ctr">
              <a:buNone/>
              <a:defRPr>
                <a:solidFill>
                  <a:srgbClr val="999999"/>
                </a:solidFill>
              </a:defRPr>
            </a:lvl8pPr>
            <a:lvl9pPr lvl="8" rtl="0" algn="ctr">
              <a:buNone/>
              <a:defRPr>
                <a:solidFill>
                  <a:srgbClr val="999999"/>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half">
  <p:cSld name="BLANK_1_1">
    <p:bg>
      <p:bgPr>
        <a:blipFill>
          <a:blip r:embed="rId2">
            <a:alphaModFix/>
          </a:blip>
          <a:stretch>
            <a:fillRect/>
          </a:stretch>
        </a:blipFill>
      </p:bgPr>
    </p:bg>
    <p:spTree>
      <p:nvGrpSpPr>
        <p:cNvPr id="53" name="Shape 53"/>
        <p:cNvGrpSpPr/>
        <p:nvPr/>
      </p:nvGrpSpPr>
      <p:grpSpPr>
        <a:xfrm>
          <a:off x="0" y="0"/>
          <a:ext cx="0" cy="0"/>
          <a:chOff x="0" y="0"/>
          <a:chExt cx="0" cy="0"/>
        </a:xfrm>
      </p:grpSpPr>
      <p:sp>
        <p:nvSpPr>
          <p:cNvPr id="54" name="Google Shape;54;p12"/>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descr="paint_transparent1.png" id="55" name="Google Shape;55;p12"/>
          <p:cNvPicPr preferRelativeResize="0"/>
          <p:nvPr/>
        </p:nvPicPr>
        <p:blipFill rotWithShape="1">
          <a:blip r:embed="rId3">
            <a:alphaModFix/>
          </a:blip>
          <a:srcRect b="0" l="27161" r="0" t="0"/>
          <a:stretch/>
        </p:blipFill>
        <p:spPr>
          <a:xfrm>
            <a:off x="0" y="0"/>
            <a:ext cx="6660552"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bg>
      <p:bgPr>
        <a:blipFill>
          <a:blip r:embed="rId2">
            <a:alphaModFix/>
          </a:blip>
          <a:stretch>
            <a:fillRect/>
          </a:stretch>
        </a:blipFill>
      </p:bgPr>
    </p:bg>
    <p:spTree>
      <p:nvGrpSpPr>
        <p:cNvPr id="12" name="Shape 12"/>
        <p:cNvGrpSpPr/>
        <p:nvPr/>
      </p:nvGrpSpPr>
      <p:grpSpPr>
        <a:xfrm>
          <a:off x="0" y="0"/>
          <a:ext cx="0" cy="0"/>
          <a:chOff x="0" y="0"/>
          <a:chExt cx="0" cy="0"/>
        </a:xfrm>
      </p:grpSpPr>
      <p:pic>
        <p:nvPicPr>
          <p:cNvPr descr="paint_transparent4.png" id="13" name="Google Shape;13;p3"/>
          <p:cNvPicPr preferRelativeResize="0"/>
          <p:nvPr/>
        </p:nvPicPr>
        <p:blipFill rotWithShape="1">
          <a:blip r:embed="rId3">
            <a:alphaModFix/>
          </a:blip>
          <a:srcRect b="0" l="0" r="49954" t="0"/>
          <a:stretch/>
        </p:blipFill>
        <p:spPr>
          <a:xfrm>
            <a:off x="4567925" y="0"/>
            <a:ext cx="4576075" cy="5143524"/>
          </a:xfrm>
          <a:prstGeom prst="rect">
            <a:avLst/>
          </a:prstGeom>
          <a:noFill/>
          <a:ln>
            <a:noFill/>
          </a:ln>
        </p:spPr>
      </p:pic>
      <p:sp>
        <p:nvSpPr>
          <p:cNvPr id="14" name="Google Shape;14;p3"/>
          <p:cNvSpPr/>
          <p:nvPr/>
        </p:nvSpPr>
        <p:spPr>
          <a:xfrm>
            <a:off x="0" y="-150"/>
            <a:ext cx="53007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txBox="1"/>
          <p:nvPr>
            <p:ph type="ctrTitle"/>
          </p:nvPr>
        </p:nvSpPr>
        <p:spPr>
          <a:xfrm>
            <a:off x="685800" y="2878750"/>
            <a:ext cx="3914700" cy="1159800"/>
          </a:xfrm>
          <a:prstGeom prst="rect">
            <a:avLst/>
          </a:prstGeom>
        </p:spPr>
        <p:txBody>
          <a:bodyPr anchorCtr="0" anchor="b"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6" name="Google Shape;16;p3"/>
          <p:cNvSpPr txBox="1"/>
          <p:nvPr>
            <p:ph idx="1" type="subTitle"/>
          </p:nvPr>
        </p:nvSpPr>
        <p:spPr>
          <a:xfrm>
            <a:off x="685800" y="4135454"/>
            <a:ext cx="3914700" cy="784800"/>
          </a:xfrm>
          <a:prstGeom prst="rect">
            <a:avLst/>
          </a:prstGeom>
        </p:spPr>
        <p:txBody>
          <a:bodyPr anchorCtr="0" anchor="t" bIns="91425" lIns="91425" spcFirstLastPara="1" rIns="91425" wrap="square" tIns="91425"/>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bg>
      <p:bgPr>
        <a:blipFill>
          <a:blip r:embed="rId2">
            <a:alphaModFix/>
          </a:blip>
          <a:stretch>
            <a:fillRect/>
          </a:stretch>
        </a:blipFill>
      </p:bgPr>
    </p:bg>
    <p:spTree>
      <p:nvGrpSpPr>
        <p:cNvPr id="17" name="Shape 17"/>
        <p:cNvGrpSpPr/>
        <p:nvPr/>
      </p:nvGrpSpPr>
      <p:grpSpPr>
        <a:xfrm>
          <a:off x="0" y="0"/>
          <a:ext cx="0" cy="0"/>
          <a:chOff x="0" y="0"/>
          <a:chExt cx="0" cy="0"/>
        </a:xfrm>
      </p:grpSpPr>
      <p:pic>
        <p:nvPicPr>
          <p:cNvPr descr="paint_transparent4.png" id="18" name="Google Shape;18;p4"/>
          <p:cNvPicPr preferRelativeResize="0"/>
          <p:nvPr/>
        </p:nvPicPr>
        <p:blipFill>
          <a:blip r:embed="rId3">
            <a:alphaModFix/>
          </a:blip>
          <a:stretch>
            <a:fillRect/>
          </a:stretch>
        </p:blipFill>
        <p:spPr>
          <a:xfrm>
            <a:off x="0" y="-12"/>
            <a:ext cx="9144000" cy="5143513"/>
          </a:xfrm>
          <a:prstGeom prst="rect">
            <a:avLst/>
          </a:prstGeom>
          <a:noFill/>
          <a:ln>
            <a:noFill/>
          </a:ln>
        </p:spPr>
      </p:pic>
      <p:sp>
        <p:nvSpPr>
          <p:cNvPr id="19" name="Google Shape;19;p4"/>
          <p:cNvSpPr txBox="1"/>
          <p:nvPr>
            <p:ph idx="1" type="body"/>
          </p:nvPr>
        </p:nvSpPr>
        <p:spPr>
          <a:xfrm>
            <a:off x="2483350" y="836125"/>
            <a:ext cx="4177200" cy="3471300"/>
          </a:xfrm>
          <a:prstGeom prst="rect">
            <a:avLst/>
          </a:prstGeom>
        </p:spPr>
        <p:txBody>
          <a:bodyPr anchorCtr="0" anchor="ctr" bIns="91425" lIns="91425" spcFirstLastPara="1" rIns="91425" wrap="square" tIns="91425"/>
          <a:lstStyle>
            <a:lvl1pPr indent="-381000" lvl="0" marL="457200" rtl="0" algn="ctr">
              <a:spcBef>
                <a:spcPts val="600"/>
              </a:spcBef>
              <a:spcAft>
                <a:spcPts val="0"/>
              </a:spcAft>
              <a:buClr>
                <a:srgbClr val="FFFFFF"/>
              </a:buClr>
              <a:buSzPts val="2400"/>
              <a:buChar char="×"/>
              <a:defRPr i="1" sz="2400">
                <a:solidFill>
                  <a:srgbClr val="FFFFFF"/>
                </a:solidFill>
              </a:defRPr>
            </a:lvl1pPr>
            <a:lvl2pPr indent="-381000" lvl="1" marL="914400" rtl="0" algn="ctr">
              <a:spcBef>
                <a:spcPts val="0"/>
              </a:spcBef>
              <a:spcAft>
                <a:spcPts val="0"/>
              </a:spcAft>
              <a:buClr>
                <a:srgbClr val="FFFFFF"/>
              </a:buClr>
              <a:buSzPts val="2400"/>
              <a:buChar char="×"/>
              <a:defRPr i="1" sz="2400">
                <a:solidFill>
                  <a:srgbClr val="FFFFFF"/>
                </a:solidFill>
              </a:defRPr>
            </a:lvl2pPr>
            <a:lvl3pPr indent="-381000" lvl="2" marL="1371600" rtl="0" algn="ctr">
              <a:spcBef>
                <a:spcPts val="0"/>
              </a:spcBef>
              <a:spcAft>
                <a:spcPts val="0"/>
              </a:spcAft>
              <a:buClr>
                <a:srgbClr val="FFFFFF"/>
              </a:buClr>
              <a:buSzPts val="2400"/>
              <a:buChar char="×"/>
              <a:defRPr i="1" sz="2400">
                <a:solidFill>
                  <a:srgbClr val="FFFFFF"/>
                </a:solidFill>
              </a:defRPr>
            </a:lvl3pPr>
            <a:lvl4pPr indent="-381000" lvl="3" marL="1828800" rtl="0" algn="ctr">
              <a:spcBef>
                <a:spcPts val="0"/>
              </a:spcBef>
              <a:spcAft>
                <a:spcPts val="0"/>
              </a:spcAft>
              <a:buClr>
                <a:srgbClr val="FFFFFF"/>
              </a:buClr>
              <a:buSzPts val="2400"/>
              <a:buChar char="×"/>
              <a:defRPr i="1" sz="2400">
                <a:solidFill>
                  <a:srgbClr val="FFFFFF"/>
                </a:solidFill>
              </a:defRPr>
            </a:lvl4pPr>
            <a:lvl5pPr indent="-381000" lvl="4" marL="2286000" rtl="0" algn="ctr">
              <a:spcBef>
                <a:spcPts val="0"/>
              </a:spcBef>
              <a:spcAft>
                <a:spcPts val="0"/>
              </a:spcAft>
              <a:buClr>
                <a:srgbClr val="FFFFFF"/>
              </a:buClr>
              <a:buSzPts val="2400"/>
              <a:buChar char="○"/>
              <a:defRPr i="1" sz="2400">
                <a:solidFill>
                  <a:srgbClr val="FFFFFF"/>
                </a:solidFill>
              </a:defRPr>
            </a:lvl5pPr>
            <a:lvl6pPr indent="-381000" lvl="5" marL="2743200" rtl="0" algn="ctr">
              <a:spcBef>
                <a:spcPts val="0"/>
              </a:spcBef>
              <a:spcAft>
                <a:spcPts val="0"/>
              </a:spcAft>
              <a:buClr>
                <a:srgbClr val="FFFFFF"/>
              </a:buClr>
              <a:buSzPts val="2400"/>
              <a:buChar char="■"/>
              <a:defRPr i="1" sz="2400">
                <a:solidFill>
                  <a:srgbClr val="FFFFFF"/>
                </a:solidFill>
              </a:defRPr>
            </a:lvl6pPr>
            <a:lvl7pPr indent="-381000" lvl="6" marL="3200400" rtl="0" algn="ctr">
              <a:spcBef>
                <a:spcPts val="0"/>
              </a:spcBef>
              <a:spcAft>
                <a:spcPts val="0"/>
              </a:spcAft>
              <a:buClr>
                <a:srgbClr val="FFFFFF"/>
              </a:buClr>
              <a:buSzPts val="2400"/>
              <a:buChar char="●"/>
              <a:defRPr i="1" sz="2400">
                <a:solidFill>
                  <a:srgbClr val="FFFFFF"/>
                </a:solidFill>
              </a:defRPr>
            </a:lvl7pPr>
            <a:lvl8pPr indent="-381000" lvl="7" marL="3657600" rtl="0" algn="ctr">
              <a:spcBef>
                <a:spcPts val="0"/>
              </a:spcBef>
              <a:spcAft>
                <a:spcPts val="0"/>
              </a:spcAft>
              <a:buClr>
                <a:srgbClr val="FFFFFF"/>
              </a:buClr>
              <a:buSzPts val="2400"/>
              <a:buChar char="○"/>
              <a:defRPr i="1" sz="2400">
                <a:solidFill>
                  <a:srgbClr val="FFFFFF"/>
                </a:solidFill>
              </a:defRPr>
            </a:lvl8pPr>
            <a:lvl9pPr indent="-381000" lvl="8" marL="4114800" algn="ctr">
              <a:spcBef>
                <a:spcPts val="0"/>
              </a:spcBef>
              <a:spcAft>
                <a:spcPts val="0"/>
              </a:spcAft>
              <a:buClr>
                <a:srgbClr val="FFFFFF"/>
              </a:buClr>
              <a:buSzPts val="2400"/>
              <a:buChar char="■"/>
              <a:defRPr i="1" sz="2400">
                <a:solidFill>
                  <a:srgbClr val="FFFFFF"/>
                </a:solidFill>
              </a:defRPr>
            </a:lvl9pPr>
          </a:lstStyle>
          <a:p/>
        </p:txBody>
      </p:sp>
      <p:sp>
        <p:nvSpPr>
          <p:cNvPr id="20" name="Google Shape;20;p4"/>
          <p:cNvSpPr txBox="1"/>
          <p:nvPr>
            <p:ph idx="12" type="sldNum"/>
          </p:nvPr>
        </p:nvSpPr>
        <p:spPr>
          <a:xfrm>
            <a:off x="4297650" y="4673651"/>
            <a:ext cx="548700" cy="393600"/>
          </a:xfrm>
          <a:prstGeom prst="rect">
            <a:avLst/>
          </a:prstGeom>
        </p:spPr>
        <p:txBody>
          <a:bodyPr anchorCtr="0" anchor="ctr" bIns="91425" lIns="91425" spcFirstLastPara="1" rIns="91425" wrap="square" tIns="91425">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bg>
      <p:bgPr>
        <a:blipFill>
          <a:blip r:embed="rId2">
            <a:alphaModFix/>
          </a:blip>
          <a:stretch>
            <a:fillRect/>
          </a:stretch>
        </a:blipFill>
      </p:bgPr>
    </p:bg>
    <p:spTree>
      <p:nvGrpSpPr>
        <p:cNvPr id="21" name="Shape 21"/>
        <p:cNvGrpSpPr/>
        <p:nvPr/>
      </p:nvGrpSpPr>
      <p:grpSpPr>
        <a:xfrm>
          <a:off x="0" y="0"/>
          <a:ext cx="0" cy="0"/>
          <a:chOff x="0" y="0"/>
          <a:chExt cx="0" cy="0"/>
        </a:xfrm>
      </p:grpSpPr>
      <p:pic>
        <p:nvPicPr>
          <p:cNvPr descr="paint_transparent1.png" id="22" name="Google Shape;22;p5"/>
          <p:cNvPicPr preferRelativeResize="0"/>
          <p:nvPr/>
        </p:nvPicPr>
        <p:blipFill>
          <a:blip r:embed="rId3">
            <a:alphaModFix/>
          </a:blip>
          <a:stretch>
            <a:fillRect/>
          </a:stretch>
        </p:blipFill>
        <p:spPr>
          <a:xfrm>
            <a:off x="0" y="0"/>
            <a:ext cx="9144000" cy="5143500"/>
          </a:xfrm>
          <a:prstGeom prst="rect">
            <a:avLst/>
          </a:prstGeom>
          <a:noFill/>
          <a:ln>
            <a:noFill/>
          </a:ln>
        </p:spPr>
      </p:pic>
      <p:sp>
        <p:nvSpPr>
          <p:cNvPr id="23" name="Google Shape;23;p5"/>
          <p:cNvSpPr txBox="1"/>
          <p:nvPr>
            <p:ph type="title"/>
          </p:nvPr>
        </p:nvSpPr>
        <p:spPr>
          <a:xfrm>
            <a:off x="457200" y="1348975"/>
            <a:ext cx="5511300" cy="857400"/>
          </a:xfrm>
          <a:prstGeom prst="rect">
            <a:avLst/>
          </a:prstGeom>
        </p:spPr>
        <p:txBody>
          <a:bodyPr anchorCtr="0" anchor="b" bIns="91425" lIns="91425" spcFirstLastPara="1" rIns="91425" wrap="square" tIns="91425"/>
          <a:lstStyle>
            <a:lvl1pPr lvl="0">
              <a:spcBef>
                <a:spcPts val="0"/>
              </a:spcBef>
              <a:spcAft>
                <a:spcPts val="0"/>
              </a:spcAft>
              <a:buSzPts val="4800"/>
              <a:buFont typeface="Lato Hairline"/>
              <a:buNone/>
              <a:defRPr>
                <a:latin typeface="Lato Hairline"/>
                <a:ea typeface="Lato Hairline"/>
                <a:cs typeface="Lato Hairline"/>
                <a:sym typeface="Lato Hairline"/>
              </a:defRPr>
            </a:lvl1pPr>
            <a:lvl2pPr lvl="1">
              <a:spcBef>
                <a:spcPts val="0"/>
              </a:spcBef>
              <a:spcAft>
                <a:spcPts val="0"/>
              </a:spcAft>
              <a:buSzPts val="4800"/>
              <a:buFont typeface="Lato Hairline"/>
              <a:buNone/>
              <a:defRPr>
                <a:latin typeface="Lato Hairline"/>
                <a:ea typeface="Lato Hairline"/>
                <a:cs typeface="Lato Hairline"/>
                <a:sym typeface="Lato Hairline"/>
              </a:defRPr>
            </a:lvl2pPr>
            <a:lvl3pPr lvl="2">
              <a:spcBef>
                <a:spcPts val="0"/>
              </a:spcBef>
              <a:spcAft>
                <a:spcPts val="0"/>
              </a:spcAft>
              <a:buSzPts val="4800"/>
              <a:buFont typeface="Lato Hairline"/>
              <a:buNone/>
              <a:defRPr>
                <a:latin typeface="Lato Hairline"/>
                <a:ea typeface="Lato Hairline"/>
                <a:cs typeface="Lato Hairline"/>
                <a:sym typeface="Lato Hairline"/>
              </a:defRPr>
            </a:lvl3pPr>
            <a:lvl4pPr lvl="3">
              <a:spcBef>
                <a:spcPts val="0"/>
              </a:spcBef>
              <a:spcAft>
                <a:spcPts val="0"/>
              </a:spcAft>
              <a:buSzPts val="4800"/>
              <a:buFont typeface="Lato Hairline"/>
              <a:buNone/>
              <a:defRPr>
                <a:latin typeface="Lato Hairline"/>
                <a:ea typeface="Lato Hairline"/>
                <a:cs typeface="Lato Hairline"/>
                <a:sym typeface="Lato Hairline"/>
              </a:defRPr>
            </a:lvl4pPr>
            <a:lvl5pPr lvl="4">
              <a:spcBef>
                <a:spcPts val="0"/>
              </a:spcBef>
              <a:spcAft>
                <a:spcPts val="0"/>
              </a:spcAft>
              <a:buSzPts val="4800"/>
              <a:buFont typeface="Lato Hairline"/>
              <a:buNone/>
              <a:defRPr>
                <a:latin typeface="Lato Hairline"/>
                <a:ea typeface="Lato Hairline"/>
                <a:cs typeface="Lato Hairline"/>
                <a:sym typeface="Lato Hairline"/>
              </a:defRPr>
            </a:lvl5pPr>
            <a:lvl6pPr lvl="5">
              <a:spcBef>
                <a:spcPts val="0"/>
              </a:spcBef>
              <a:spcAft>
                <a:spcPts val="0"/>
              </a:spcAft>
              <a:buSzPts val="4800"/>
              <a:buFont typeface="Lato Hairline"/>
              <a:buNone/>
              <a:defRPr>
                <a:latin typeface="Lato Hairline"/>
                <a:ea typeface="Lato Hairline"/>
                <a:cs typeface="Lato Hairline"/>
                <a:sym typeface="Lato Hairline"/>
              </a:defRPr>
            </a:lvl6pPr>
            <a:lvl7pPr lvl="6">
              <a:spcBef>
                <a:spcPts val="0"/>
              </a:spcBef>
              <a:spcAft>
                <a:spcPts val="0"/>
              </a:spcAft>
              <a:buSzPts val="4800"/>
              <a:buFont typeface="Lato Hairline"/>
              <a:buNone/>
              <a:defRPr>
                <a:latin typeface="Lato Hairline"/>
                <a:ea typeface="Lato Hairline"/>
                <a:cs typeface="Lato Hairline"/>
                <a:sym typeface="Lato Hairline"/>
              </a:defRPr>
            </a:lvl7pPr>
            <a:lvl8pPr lvl="7">
              <a:spcBef>
                <a:spcPts val="0"/>
              </a:spcBef>
              <a:spcAft>
                <a:spcPts val="0"/>
              </a:spcAft>
              <a:buSzPts val="4800"/>
              <a:buFont typeface="Lato Hairline"/>
              <a:buNone/>
              <a:defRPr>
                <a:latin typeface="Lato Hairline"/>
                <a:ea typeface="Lato Hairline"/>
                <a:cs typeface="Lato Hairline"/>
                <a:sym typeface="Lato Hairline"/>
              </a:defRPr>
            </a:lvl8pPr>
            <a:lvl9pPr lvl="8">
              <a:spcBef>
                <a:spcPts val="0"/>
              </a:spcBef>
              <a:spcAft>
                <a:spcPts val="0"/>
              </a:spcAft>
              <a:buSzPts val="4800"/>
              <a:buFont typeface="Lato Hairline"/>
              <a:buNone/>
              <a:defRPr>
                <a:latin typeface="Lato Hairline"/>
                <a:ea typeface="Lato Hairline"/>
                <a:cs typeface="Lato Hairline"/>
                <a:sym typeface="Lato Hairline"/>
              </a:defRPr>
            </a:lvl9pPr>
          </a:lstStyle>
          <a:p/>
        </p:txBody>
      </p:sp>
      <p:sp>
        <p:nvSpPr>
          <p:cNvPr id="24" name="Google Shape;24;p5"/>
          <p:cNvSpPr txBox="1"/>
          <p:nvPr>
            <p:ph idx="1" type="body"/>
          </p:nvPr>
        </p:nvSpPr>
        <p:spPr>
          <a:xfrm>
            <a:off x="457200" y="2244400"/>
            <a:ext cx="5511300" cy="2605200"/>
          </a:xfrm>
          <a:prstGeom prst="rect">
            <a:avLst/>
          </a:prstGeom>
        </p:spPr>
        <p:txBody>
          <a:bodyPr anchorCtr="0" anchor="t" bIns="91425" lIns="91425" spcFirstLastPara="1" rIns="91425" wrap="square" tIns="91425"/>
          <a:lstStyle>
            <a:lvl1pPr indent="-342900" lvl="0" marL="457200">
              <a:spcBef>
                <a:spcPts val="600"/>
              </a:spcBef>
              <a:spcAft>
                <a:spcPts val="0"/>
              </a:spcAft>
              <a:buSzPts val="18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25" name="Google Shape;25;p5"/>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bg>
      <p:bgPr>
        <a:blipFill>
          <a:blip r:embed="rId2">
            <a:alphaModFix/>
          </a:blip>
          <a:stretch>
            <a:fillRect/>
          </a:stretch>
        </a:blipFill>
      </p:bgPr>
    </p:bg>
    <p:spTree>
      <p:nvGrpSpPr>
        <p:cNvPr id="26" name="Shape 26"/>
        <p:cNvGrpSpPr/>
        <p:nvPr/>
      </p:nvGrpSpPr>
      <p:grpSpPr>
        <a:xfrm>
          <a:off x="0" y="0"/>
          <a:ext cx="0" cy="0"/>
          <a:chOff x="0" y="0"/>
          <a:chExt cx="0" cy="0"/>
        </a:xfrm>
      </p:grpSpPr>
      <p:pic>
        <p:nvPicPr>
          <p:cNvPr descr="paint_transparent1.png" id="27" name="Google Shape;27;p6"/>
          <p:cNvPicPr preferRelativeResize="0"/>
          <p:nvPr/>
        </p:nvPicPr>
        <p:blipFill>
          <a:blip r:embed="rId3">
            <a:alphaModFix/>
          </a:blip>
          <a:stretch>
            <a:fillRect/>
          </a:stretch>
        </p:blipFill>
        <p:spPr>
          <a:xfrm>
            <a:off x="0" y="0"/>
            <a:ext cx="9144000" cy="5143500"/>
          </a:xfrm>
          <a:prstGeom prst="rect">
            <a:avLst/>
          </a:prstGeom>
          <a:noFill/>
          <a:ln>
            <a:noFill/>
          </a:ln>
        </p:spPr>
      </p:pic>
      <p:sp>
        <p:nvSpPr>
          <p:cNvPr id="28" name="Google Shape;28;p6"/>
          <p:cNvSpPr txBox="1"/>
          <p:nvPr>
            <p:ph type="title"/>
          </p:nvPr>
        </p:nvSpPr>
        <p:spPr>
          <a:xfrm>
            <a:off x="457200" y="1348975"/>
            <a:ext cx="5511300" cy="857400"/>
          </a:xfrm>
          <a:prstGeom prst="rect">
            <a:avLst/>
          </a:prstGeom>
        </p:spPr>
        <p:txBody>
          <a:bodyPr anchorCtr="0" anchor="b" bIns="91425" lIns="91425" spcFirstLastPara="1" rIns="91425" wrap="square" tIns="91425"/>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29" name="Google Shape;29;p6"/>
          <p:cNvSpPr txBox="1"/>
          <p:nvPr>
            <p:ph idx="1" type="body"/>
          </p:nvPr>
        </p:nvSpPr>
        <p:spPr>
          <a:xfrm>
            <a:off x="457200" y="2211825"/>
            <a:ext cx="2675100" cy="2637900"/>
          </a:xfrm>
          <a:prstGeom prst="rect">
            <a:avLst/>
          </a:prstGeom>
        </p:spPr>
        <p:txBody>
          <a:bodyPr anchorCtr="0" anchor="t" bIns="91425" lIns="91425" spcFirstLastPara="1" rIns="91425" wrap="square" tIns="91425"/>
          <a:lstStyle>
            <a:lvl1pPr indent="-330200" lvl="0" marL="457200">
              <a:spcBef>
                <a:spcPts val="60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0" name="Google Shape;30;p6"/>
          <p:cNvSpPr txBox="1"/>
          <p:nvPr>
            <p:ph idx="2" type="body"/>
          </p:nvPr>
        </p:nvSpPr>
        <p:spPr>
          <a:xfrm>
            <a:off x="3293406" y="2211825"/>
            <a:ext cx="2675100" cy="2637900"/>
          </a:xfrm>
          <a:prstGeom prst="rect">
            <a:avLst/>
          </a:prstGeom>
        </p:spPr>
        <p:txBody>
          <a:bodyPr anchorCtr="0" anchor="t" bIns="91425" lIns="91425" spcFirstLastPara="1" rIns="91425" wrap="square" tIns="91425"/>
          <a:lstStyle>
            <a:lvl1pPr indent="-330200" lvl="0" marL="457200">
              <a:spcBef>
                <a:spcPts val="60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1" name="Google Shape;31;p6"/>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bg>
      <p:bgPr>
        <a:blipFill>
          <a:blip r:embed="rId2">
            <a:alphaModFix/>
          </a:blip>
          <a:stretch>
            <a:fillRect/>
          </a:stretch>
        </a:blipFill>
      </p:bgPr>
    </p:bg>
    <p:spTree>
      <p:nvGrpSpPr>
        <p:cNvPr id="32" name="Shape 32"/>
        <p:cNvGrpSpPr/>
        <p:nvPr/>
      </p:nvGrpSpPr>
      <p:grpSpPr>
        <a:xfrm>
          <a:off x="0" y="0"/>
          <a:ext cx="0" cy="0"/>
          <a:chOff x="0" y="0"/>
          <a:chExt cx="0" cy="0"/>
        </a:xfrm>
      </p:grpSpPr>
      <p:pic>
        <p:nvPicPr>
          <p:cNvPr descr="paint_transparent1.png" id="33" name="Google Shape;33;p7"/>
          <p:cNvPicPr preferRelativeResize="0"/>
          <p:nvPr/>
        </p:nvPicPr>
        <p:blipFill>
          <a:blip r:embed="rId3">
            <a:alphaModFix/>
          </a:blip>
          <a:stretch>
            <a:fillRect/>
          </a:stretch>
        </p:blipFill>
        <p:spPr>
          <a:xfrm>
            <a:off x="0" y="0"/>
            <a:ext cx="9144000" cy="5143500"/>
          </a:xfrm>
          <a:prstGeom prst="rect">
            <a:avLst/>
          </a:prstGeom>
          <a:noFill/>
          <a:ln>
            <a:noFill/>
          </a:ln>
        </p:spPr>
      </p:pic>
      <p:sp>
        <p:nvSpPr>
          <p:cNvPr id="34" name="Google Shape;34;p7"/>
          <p:cNvSpPr txBox="1"/>
          <p:nvPr>
            <p:ph type="title"/>
          </p:nvPr>
        </p:nvSpPr>
        <p:spPr>
          <a:xfrm>
            <a:off x="457200" y="1348975"/>
            <a:ext cx="5511300" cy="857400"/>
          </a:xfrm>
          <a:prstGeom prst="rect">
            <a:avLst/>
          </a:prstGeom>
        </p:spPr>
        <p:txBody>
          <a:bodyPr anchorCtr="0" anchor="b" bIns="91425" lIns="91425" spcFirstLastPara="1" rIns="91425" wrap="square" tIns="91425"/>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p:txBody>
      </p:sp>
      <p:sp>
        <p:nvSpPr>
          <p:cNvPr id="35" name="Google Shape;35;p7"/>
          <p:cNvSpPr txBox="1"/>
          <p:nvPr>
            <p:ph idx="1" type="body"/>
          </p:nvPr>
        </p:nvSpPr>
        <p:spPr>
          <a:xfrm>
            <a:off x="489775" y="2312475"/>
            <a:ext cx="1831500" cy="2613300"/>
          </a:xfrm>
          <a:prstGeom prst="rect">
            <a:avLst/>
          </a:prstGeom>
        </p:spPr>
        <p:txBody>
          <a:bodyPr anchorCtr="0" anchor="t" bIns="91425" lIns="91425" spcFirstLastPara="1" rIns="91425" wrap="square" tIns="91425"/>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6" name="Google Shape;36;p7"/>
          <p:cNvSpPr txBox="1"/>
          <p:nvPr>
            <p:ph idx="2" type="body"/>
          </p:nvPr>
        </p:nvSpPr>
        <p:spPr>
          <a:xfrm>
            <a:off x="2415136" y="2312475"/>
            <a:ext cx="1831500" cy="2613300"/>
          </a:xfrm>
          <a:prstGeom prst="rect">
            <a:avLst/>
          </a:prstGeom>
        </p:spPr>
        <p:txBody>
          <a:bodyPr anchorCtr="0" anchor="t" bIns="91425" lIns="91425" spcFirstLastPara="1" rIns="91425" wrap="square" tIns="91425"/>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7" name="Google Shape;37;p7"/>
          <p:cNvSpPr txBox="1"/>
          <p:nvPr>
            <p:ph idx="3" type="body"/>
          </p:nvPr>
        </p:nvSpPr>
        <p:spPr>
          <a:xfrm>
            <a:off x="4340497" y="2312475"/>
            <a:ext cx="1831500" cy="2613300"/>
          </a:xfrm>
          <a:prstGeom prst="rect">
            <a:avLst/>
          </a:prstGeom>
        </p:spPr>
        <p:txBody>
          <a:bodyPr anchorCtr="0" anchor="t" bIns="91425" lIns="91425" spcFirstLastPara="1" rIns="91425" wrap="square" tIns="91425"/>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8" name="Google Shape;38;p7"/>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blipFill>
          <a:blip r:embed="rId2">
            <a:alphaModFix/>
          </a:blip>
          <a:stretch>
            <a:fillRect/>
          </a:stretch>
        </a:blipFill>
      </p:bgPr>
    </p:bg>
    <p:spTree>
      <p:nvGrpSpPr>
        <p:cNvPr id="39" name="Shape 39"/>
        <p:cNvGrpSpPr/>
        <p:nvPr/>
      </p:nvGrpSpPr>
      <p:grpSpPr>
        <a:xfrm>
          <a:off x="0" y="0"/>
          <a:ext cx="0" cy="0"/>
          <a:chOff x="0" y="0"/>
          <a:chExt cx="0" cy="0"/>
        </a:xfrm>
      </p:grpSpPr>
      <p:pic>
        <p:nvPicPr>
          <p:cNvPr descr="paint_transparent1.png" id="40" name="Google Shape;40;p8"/>
          <p:cNvPicPr preferRelativeResize="0"/>
          <p:nvPr/>
        </p:nvPicPr>
        <p:blipFill>
          <a:blip r:embed="rId3">
            <a:alphaModFix/>
          </a:blip>
          <a:stretch>
            <a:fillRect/>
          </a:stretch>
        </p:blipFill>
        <p:spPr>
          <a:xfrm>
            <a:off x="0" y="0"/>
            <a:ext cx="9144000" cy="5143500"/>
          </a:xfrm>
          <a:prstGeom prst="rect">
            <a:avLst/>
          </a:prstGeom>
          <a:noFill/>
          <a:ln>
            <a:noFill/>
          </a:ln>
        </p:spPr>
      </p:pic>
      <p:sp>
        <p:nvSpPr>
          <p:cNvPr id="41" name="Google Shape;41;p8"/>
          <p:cNvSpPr txBox="1"/>
          <p:nvPr>
            <p:ph type="title"/>
          </p:nvPr>
        </p:nvSpPr>
        <p:spPr>
          <a:xfrm>
            <a:off x="457200" y="1348975"/>
            <a:ext cx="5511300" cy="857400"/>
          </a:xfrm>
          <a:prstGeom prst="rect">
            <a:avLst/>
          </a:prstGeom>
        </p:spPr>
        <p:txBody>
          <a:bodyPr anchorCtr="0" anchor="b" bIns="91425" lIns="91425" spcFirstLastPara="1" rIns="91425" wrap="square" tIns="91425"/>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42" name="Google Shape;42;p8"/>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blipFill>
          <a:blip r:embed="rId2">
            <a:alphaModFix/>
          </a:blip>
          <a:stretch>
            <a:fillRect/>
          </a:stretch>
        </a:blipFill>
      </p:bgPr>
    </p:bg>
    <p:spTree>
      <p:nvGrpSpPr>
        <p:cNvPr id="43" name="Shape 43"/>
        <p:cNvGrpSpPr/>
        <p:nvPr/>
      </p:nvGrpSpPr>
      <p:grpSpPr>
        <a:xfrm>
          <a:off x="0" y="0"/>
          <a:ext cx="0" cy="0"/>
          <a:chOff x="0" y="0"/>
          <a:chExt cx="0" cy="0"/>
        </a:xfrm>
      </p:grpSpPr>
      <p:pic>
        <p:nvPicPr>
          <p:cNvPr descr="paint_transparent1.png" id="44" name="Google Shape;44;p9"/>
          <p:cNvPicPr preferRelativeResize="0"/>
          <p:nvPr/>
        </p:nvPicPr>
        <p:blipFill>
          <a:blip r:embed="rId3">
            <a:alphaModFix/>
          </a:blip>
          <a:stretch>
            <a:fillRect/>
          </a:stretch>
        </p:blipFill>
        <p:spPr>
          <a:xfrm>
            <a:off x="0" y="0"/>
            <a:ext cx="9144000" cy="5143500"/>
          </a:xfrm>
          <a:prstGeom prst="rect">
            <a:avLst/>
          </a:prstGeom>
          <a:noFill/>
          <a:ln>
            <a:noFill/>
          </a:ln>
        </p:spPr>
      </p:pic>
      <p:sp>
        <p:nvSpPr>
          <p:cNvPr id="45" name="Google Shape;45;p9"/>
          <p:cNvSpPr txBox="1"/>
          <p:nvPr>
            <p:ph idx="1" type="body"/>
          </p:nvPr>
        </p:nvSpPr>
        <p:spPr>
          <a:xfrm>
            <a:off x="457200" y="4406309"/>
            <a:ext cx="8229600" cy="519600"/>
          </a:xfrm>
          <a:prstGeom prst="rect">
            <a:avLst/>
          </a:prstGeom>
        </p:spPr>
        <p:txBody>
          <a:bodyPr anchorCtr="0" anchor="t" bIns="91425" lIns="91425" spcFirstLastPara="1" rIns="91425" wrap="square" tIns="91425"/>
          <a:lstStyle>
            <a:lvl1pPr indent="-228600" lvl="0" marL="457200">
              <a:spcBef>
                <a:spcPts val="360"/>
              </a:spcBef>
              <a:spcAft>
                <a:spcPts val="0"/>
              </a:spcAft>
              <a:buSzPts val="1400"/>
              <a:buNone/>
              <a:defRPr sz="1400"/>
            </a:lvl1pPr>
          </a:lstStyle>
          <a:p/>
        </p:txBody>
      </p:sp>
      <p:sp>
        <p:nvSpPr>
          <p:cNvPr id="46" name="Google Shape;46;p9"/>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circle" type="blank">
  <p:cSld name="BLANK">
    <p:bg>
      <p:bgPr>
        <a:blipFill>
          <a:blip r:embed="rId2">
            <a:alphaModFix/>
          </a:blip>
          <a:stretch>
            <a:fillRect/>
          </a:stretch>
        </a:blipFill>
      </p:bgPr>
    </p:bg>
    <p:spTree>
      <p:nvGrpSpPr>
        <p:cNvPr id="47" name="Shape 47"/>
        <p:cNvGrpSpPr/>
        <p:nvPr/>
      </p:nvGrpSpPr>
      <p:grpSpPr>
        <a:xfrm>
          <a:off x="0" y="0"/>
          <a:ext cx="0" cy="0"/>
          <a:chOff x="0" y="0"/>
          <a:chExt cx="0" cy="0"/>
        </a:xfrm>
      </p:grpSpPr>
      <p:pic>
        <p:nvPicPr>
          <p:cNvPr descr="paint_transparent4.png" id="48" name="Google Shape;48;p10"/>
          <p:cNvPicPr preferRelativeResize="0"/>
          <p:nvPr/>
        </p:nvPicPr>
        <p:blipFill>
          <a:blip r:embed="rId3">
            <a:alphaModFix/>
          </a:blip>
          <a:stretch>
            <a:fillRect/>
          </a:stretch>
        </p:blipFill>
        <p:spPr>
          <a:xfrm>
            <a:off x="0" y="0"/>
            <a:ext cx="9144000" cy="5143513"/>
          </a:xfrm>
          <a:prstGeom prst="rect">
            <a:avLst/>
          </a:prstGeom>
          <a:noFill/>
          <a:ln>
            <a:noFill/>
          </a:ln>
        </p:spPr>
      </p:pic>
      <p:sp>
        <p:nvSpPr>
          <p:cNvPr id="49" name="Google Shape;49;p10"/>
          <p:cNvSpPr txBox="1"/>
          <p:nvPr>
            <p:ph idx="12" type="sldNum"/>
          </p:nvPr>
        </p:nvSpPr>
        <p:spPr>
          <a:xfrm>
            <a:off x="4297650" y="4673651"/>
            <a:ext cx="548700" cy="393600"/>
          </a:xfrm>
          <a:prstGeom prst="rect">
            <a:avLst/>
          </a:prstGeom>
        </p:spPr>
        <p:txBody>
          <a:bodyPr anchorCtr="0" anchor="ctr" bIns="91425" lIns="91425" spcFirstLastPara="1" rIns="91425" wrap="square" tIns="91425">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rgbClr val="CCCCC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1348975"/>
            <a:ext cx="5511300" cy="857400"/>
          </a:xfrm>
          <a:prstGeom prst="rect">
            <a:avLst/>
          </a:prstGeom>
          <a:noFill/>
          <a:ln>
            <a:noFill/>
          </a:ln>
        </p:spPr>
        <p:txBody>
          <a:bodyPr anchorCtr="0" anchor="b" bIns="91425" lIns="91425" spcFirstLastPara="1" rIns="91425" wrap="square" tIns="91425"/>
          <a:lstStyle>
            <a:lvl1pPr lv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1pPr>
            <a:lvl2pPr lvl="1">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2pPr>
            <a:lvl3pPr lvl="2">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3pPr>
            <a:lvl4pPr lvl="3">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4pPr>
            <a:lvl5pPr lvl="4">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5pPr>
            <a:lvl6pPr lvl="5">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6pPr>
            <a:lvl7pPr lvl="6">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7pPr>
            <a:lvl8pPr lvl="7">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8pPr>
            <a:lvl9pPr lvl="8">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9pPr>
          </a:lstStyle>
          <a:p/>
        </p:txBody>
      </p:sp>
      <p:sp>
        <p:nvSpPr>
          <p:cNvPr id="7" name="Google Shape;7;p1"/>
          <p:cNvSpPr txBox="1"/>
          <p:nvPr>
            <p:ph idx="1" type="body"/>
          </p:nvPr>
        </p:nvSpPr>
        <p:spPr>
          <a:xfrm>
            <a:off x="457200" y="2244400"/>
            <a:ext cx="5511300" cy="2605200"/>
          </a:xfrm>
          <a:prstGeom prst="rect">
            <a:avLst/>
          </a:prstGeom>
          <a:noFill/>
          <a:ln>
            <a:noFill/>
          </a:ln>
        </p:spPr>
        <p:txBody>
          <a:bodyPr anchorCtr="0" anchor="t" bIns="91425" lIns="91425" spcFirstLastPara="1" rIns="91425" wrap="square" tIns="91425"/>
          <a:lstStyle>
            <a:lvl1pPr indent="-342900" lvl="0" marL="457200">
              <a:spcBef>
                <a:spcPts val="60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1pPr>
            <a:lvl2pPr indent="-342900" lvl="1" marL="9144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2pPr>
            <a:lvl3pPr indent="-342900" lvl="2" marL="13716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3pPr>
            <a:lvl4pPr indent="-342900" lvl="3" marL="18288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4pPr>
            <a:lvl5pPr indent="-342900" lvl="4" marL="22860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5pPr>
            <a:lvl6pPr indent="-342900" lvl="5" marL="27432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6pPr>
            <a:lvl7pPr indent="-342900" lvl="6" marL="32004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7pPr>
            <a:lvl8pPr indent="-342900" lvl="7" marL="36576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8pPr>
            <a:lvl9pPr indent="-342900" lvl="8" marL="41148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9pPr>
          </a:lstStyle>
          <a:p/>
        </p:txBody>
      </p:sp>
      <p:sp>
        <p:nvSpPr>
          <p:cNvPr id="8" name="Google Shape;8;p1"/>
          <p:cNvSpPr txBox="1"/>
          <p:nvPr>
            <p:ph idx="12" type="sldNum"/>
          </p:nvPr>
        </p:nvSpPr>
        <p:spPr>
          <a:xfrm>
            <a:off x="8480584" y="4673651"/>
            <a:ext cx="548700" cy="393600"/>
          </a:xfrm>
          <a:prstGeom prst="rect">
            <a:avLst/>
          </a:prstGeom>
          <a:noFill/>
          <a:ln>
            <a:noFill/>
          </a:ln>
        </p:spPr>
        <p:txBody>
          <a:bodyPr anchorCtr="0" anchor="ctr" bIns="91425" lIns="91425" spcFirstLastPara="1" rIns="91425" wrap="square" tIns="91425">
            <a:noAutofit/>
          </a:bodyPr>
          <a:lstStyle>
            <a:lvl1pPr lvl="0" algn="r">
              <a:buNone/>
              <a:defRPr sz="1800">
                <a:solidFill>
                  <a:srgbClr val="FFFFFF"/>
                </a:solidFill>
                <a:latin typeface="Lato Light"/>
                <a:ea typeface="Lato Light"/>
                <a:cs typeface="Lato Light"/>
                <a:sym typeface="Lato Light"/>
              </a:defRPr>
            </a:lvl1pPr>
            <a:lvl2pPr lvl="1" algn="r">
              <a:buNone/>
              <a:defRPr sz="1800">
                <a:solidFill>
                  <a:srgbClr val="FFFFFF"/>
                </a:solidFill>
                <a:latin typeface="Lato Light"/>
                <a:ea typeface="Lato Light"/>
                <a:cs typeface="Lato Light"/>
                <a:sym typeface="Lato Light"/>
              </a:defRPr>
            </a:lvl2pPr>
            <a:lvl3pPr lvl="2" algn="r">
              <a:buNone/>
              <a:defRPr sz="1800">
                <a:solidFill>
                  <a:srgbClr val="FFFFFF"/>
                </a:solidFill>
                <a:latin typeface="Lato Light"/>
                <a:ea typeface="Lato Light"/>
                <a:cs typeface="Lato Light"/>
                <a:sym typeface="Lato Light"/>
              </a:defRPr>
            </a:lvl3pPr>
            <a:lvl4pPr lvl="3" algn="r">
              <a:buNone/>
              <a:defRPr sz="1800">
                <a:solidFill>
                  <a:srgbClr val="FFFFFF"/>
                </a:solidFill>
                <a:latin typeface="Lato Light"/>
                <a:ea typeface="Lato Light"/>
                <a:cs typeface="Lato Light"/>
                <a:sym typeface="Lato Light"/>
              </a:defRPr>
            </a:lvl4pPr>
            <a:lvl5pPr lvl="4" algn="r">
              <a:buNone/>
              <a:defRPr sz="1800">
                <a:solidFill>
                  <a:srgbClr val="FFFFFF"/>
                </a:solidFill>
                <a:latin typeface="Lato Light"/>
                <a:ea typeface="Lato Light"/>
                <a:cs typeface="Lato Light"/>
                <a:sym typeface="Lato Light"/>
              </a:defRPr>
            </a:lvl5pPr>
            <a:lvl6pPr lvl="5" algn="r">
              <a:buNone/>
              <a:defRPr sz="1800">
                <a:solidFill>
                  <a:srgbClr val="FFFFFF"/>
                </a:solidFill>
                <a:latin typeface="Lato Light"/>
                <a:ea typeface="Lato Light"/>
                <a:cs typeface="Lato Light"/>
                <a:sym typeface="Lato Light"/>
              </a:defRPr>
            </a:lvl6pPr>
            <a:lvl7pPr lvl="6" algn="r">
              <a:buNone/>
              <a:defRPr sz="1800">
                <a:solidFill>
                  <a:srgbClr val="FFFFFF"/>
                </a:solidFill>
                <a:latin typeface="Lato Light"/>
                <a:ea typeface="Lato Light"/>
                <a:cs typeface="Lato Light"/>
                <a:sym typeface="Lato Light"/>
              </a:defRPr>
            </a:lvl7pPr>
            <a:lvl8pPr lvl="7" algn="r">
              <a:buNone/>
              <a:defRPr sz="1800">
                <a:solidFill>
                  <a:srgbClr val="FFFFFF"/>
                </a:solidFill>
                <a:latin typeface="Lato Light"/>
                <a:ea typeface="Lato Light"/>
                <a:cs typeface="Lato Light"/>
                <a:sym typeface="Lato Light"/>
              </a:defRPr>
            </a:lvl8pPr>
            <a:lvl9pPr lvl="8" algn="r">
              <a:buNone/>
              <a:defRPr sz="1800">
                <a:solidFill>
                  <a:srgbClr val="FFFFFF"/>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hyperlink" Target="https://www.commonsensemedia.org/parent-concerns" TargetMode="External"/><Relationship Id="rId4" Type="http://schemas.openxmlformats.org/officeDocument/2006/relationships/hyperlink" Target="https://www.commonsense.org/education/blog/you-asked-we-listened-spanish-resources-are-here" TargetMode="External"/><Relationship Id="rId5" Type="http://schemas.openxmlformats.org/officeDocument/2006/relationships/hyperlink" Target="https://www.fosi.org/good-digital-parent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3"/>
          <p:cNvSpPr/>
          <p:nvPr/>
        </p:nvSpPr>
        <p:spPr>
          <a:xfrm>
            <a:off x="6395476" y="1386099"/>
            <a:ext cx="1853737" cy="2371292"/>
          </a:xfrm>
          <a:custGeom>
            <a:rect b="b" l="l" r="r" t="t"/>
            <a:pathLst>
              <a:path extrusionOk="0" h="21073" w="16474">
                <a:moveTo>
                  <a:pt x="15330" y="779"/>
                </a:moveTo>
                <a:lnTo>
                  <a:pt x="15525" y="950"/>
                </a:lnTo>
                <a:lnTo>
                  <a:pt x="15671" y="1120"/>
                </a:lnTo>
                <a:lnTo>
                  <a:pt x="15428" y="1266"/>
                </a:lnTo>
                <a:lnTo>
                  <a:pt x="15209" y="1387"/>
                </a:lnTo>
                <a:lnTo>
                  <a:pt x="14917" y="1582"/>
                </a:lnTo>
                <a:lnTo>
                  <a:pt x="14625" y="1777"/>
                </a:lnTo>
                <a:lnTo>
                  <a:pt x="14187" y="1777"/>
                </a:lnTo>
                <a:lnTo>
                  <a:pt x="13773" y="1752"/>
                </a:lnTo>
                <a:lnTo>
                  <a:pt x="14235" y="1460"/>
                </a:lnTo>
                <a:lnTo>
                  <a:pt x="14819" y="1120"/>
                </a:lnTo>
                <a:lnTo>
                  <a:pt x="15038" y="1023"/>
                </a:lnTo>
                <a:lnTo>
                  <a:pt x="15160" y="974"/>
                </a:lnTo>
                <a:lnTo>
                  <a:pt x="15257" y="925"/>
                </a:lnTo>
                <a:lnTo>
                  <a:pt x="15330" y="852"/>
                </a:lnTo>
                <a:lnTo>
                  <a:pt x="15330" y="779"/>
                </a:lnTo>
                <a:close/>
                <a:moveTo>
                  <a:pt x="15817" y="1485"/>
                </a:moveTo>
                <a:lnTo>
                  <a:pt x="15890" y="1679"/>
                </a:lnTo>
                <a:lnTo>
                  <a:pt x="15914" y="1898"/>
                </a:lnTo>
                <a:lnTo>
                  <a:pt x="15744" y="1971"/>
                </a:lnTo>
                <a:lnTo>
                  <a:pt x="15574" y="2044"/>
                </a:lnTo>
                <a:lnTo>
                  <a:pt x="15257" y="2215"/>
                </a:lnTo>
                <a:lnTo>
                  <a:pt x="15111" y="2312"/>
                </a:lnTo>
                <a:lnTo>
                  <a:pt x="14941" y="2409"/>
                </a:lnTo>
                <a:lnTo>
                  <a:pt x="14941" y="2409"/>
                </a:lnTo>
                <a:lnTo>
                  <a:pt x="14965" y="2117"/>
                </a:lnTo>
                <a:lnTo>
                  <a:pt x="14990" y="1996"/>
                </a:lnTo>
                <a:lnTo>
                  <a:pt x="14990" y="1898"/>
                </a:lnTo>
                <a:lnTo>
                  <a:pt x="15209" y="1777"/>
                </a:lnTo>
                <a:lnTo>
                  <a:pt x="15525" y="1631"/>
                </a:lnTo>
                <a:lnTo>
                  <a:pt x="15817" y="1485"/>
                </a:lnTo>
                <a:close/>
                <a:moveTo>
                  <a:pt x="15963" y="2239"/>
                </a:moveTo>
                <a:lnTo>
                  <a:pt x="15963" y="2774"/>
                </a:lnTo>
                <a:lnTo>
                  <a:pt x="15914" y="2799"/>
                </a:lnTo>
                <a:lnTo>
                  <a:pt x="15695" y="2896"/>
                </a:lnTo>
                <a:lnTo>
                  <a:pt x="15476" y="2993"/>
                </a:lnTo>
                <a:lnTo>
                  <a:pt x="14917" y="3285"/>
                </a:lnTo>
                <a:lnTo>
                  <a:pt x="14941" y="2774"/>
                </a:lnTo>
                <a:lnTo>
                  <a:pt x="15233" y="2604"/>
                </a:lnTo>
                <a:lnTo>
                  <a:pt x="15525" y="2409"/>
                </a:lnTo>
                <a:lnTo>
                  <a:pt x="15744" y="2312"/>
                </a:lnTo>
                <a:lnTo>
                  <a:pt x="15963" y="2239"/>
                </a:lnTo>
                <a:close/>
                <a:moveTo>
                  <a:pt x="15939" y="3115"/>
                </a:moveTo>
                <a:lnTo>
                  <a:pt x="15914" y="3577"/>
                </a:lnTo>
                <a:lnTo>
                  <a:pt x="15647" y="3699"/>
                </a:lnTo>
                <a:lnTo>
                  <a:pt x="15403" y="3821"/>
                </a:lnTo>
                <a:lnTo>
                  <a:pt x="14917" y="4113"/>
                </a:lnTo>
                <a:lnTo>
                  <a:pt x="14917" y="3553"/>
                </a:lnTo>
                <a:lnTo>
                  <a:pt x="15087" y="3504"/>
                </a:lnTo>
                <a:lnTo>
                  <a:pt x="15233" y="3431"/>
                </a:lnTo>
                <a:lnTo>
                  <a:pt x="15549" y="3285"/>
                </a:lnTo>
                <a:lnTo>
                  <a:pt x="15744" y="3212"/>
                </a:lnTo>
                <a:lnTo>
                  <a:pt x="15939" y="3115"/>
                </a:lnTo>
                <a:close/>
                <a:moveTo>
                  <a:pt x="15866" y="3942"/>
                </a:moveTo>
                <a:lnTo>
                  <a:pt x="15841" y="4429"/>
                </a:lnTo>
                <a:lnTo>
                  <a:pt x="15574" y="4575"/>
                </a:lnTo>
                <a:lnTo>
                  <a:pt x="15330" y="4697"/>
                </a:lnTo>
                <a:lnTo>
                  <a:pt x="15136" y="4818"/>
                </a:lnTo>
                <a:lnTo>
                  <a:pt x="14965" y="4964"/>
                </a:lnTo>
                <a:lnTo>
                  <a:pt x="14892" y="5013"/>
                </a:lnTo>
                <a:lnTo>
                  <a:pt x="14917" y="4405"/>
                </a:lnTo>
                <a:lnTo>
                  <a:pt x="15160" y="4307"/>
                </a:lnTo>
                <a:lnTo>
                  <a:pt x="15403" y="4186"/>
                </a:lnTo>
                <a:lnTo>
                  <a:pt x="15647" y="4064"/>
                </a:lnTo>
                <a:lnTo>
                  <a:pt x="15866" y="3942"/>
                </a:lnTo>
                <a:close/>
                <a:moveTo>
                  <a:pt x="15841" y="4794"/>
                </a:moveTo>
                <a:lnTo>
                  <a:pt x="15841" y="5329"/>
                </a:lnTo>
                <a:lnTo>
                  <a:pt x="15525" y="5500"/>
                </a:lnTo>
                <a:lnTo>
                  <a:pt x="15209" y="5670"/>
                </a:lnTo>
                <a:lnTo>
                  <a:pt x="14892" y="5865"/>
                </a:lnTo>
                <a:lnTo>
                  <a:pt x="14892" y="5256"/>
                </a:lnTo>
                <a:lnTo>
                  <a:pt x="15038" y="5208"/>
                </a:lnTo>
                <a:lnTo>
                  <a:pt x="15403" y="5013"/>
                </a:lnTo>
                <a:lnTo>
                  <a:pt x="15622" y="4891"/>
                </a:lnTo>
                <a:lnTo>
                  <a:pt x="15841" y="4794"/>
                </a:lnTo>
                <a:close/>
                <a:moveTo>
                  <a:pt x="15841" y="5694"/>
                </a:moveTo>
                <a:lnTo>
                  <a:pt x="15841" y="6230"/>
                </a:lnTo>
                <a:lnTo>
                  <a:pt x="15598" y="6376"/>
                </a:lnTo>
                <a:lnTo>
                  <a:pt x="15379" y="6497"/>
                </a:lnTo>
                <a:lnTo>
                  <a:pt x="15136" y="6668"/>
                </a:lnTo>
                <a:lnTo>
                  <a:pt x="15014" y="6765"/>
                </a:lnTo>
                <a:lnTo>
                  <a:pt x="14892" y="6862"/>
                </a:lnTo>
                <a:lnTo>
                  <a:pt x="14892" y="6181"/>
                </a:lnTo>
                <a:lnTo>
                  <a:pt x="15087" y="6108"/>
                </a:lnTo>
                <a:lnTo>
                  <a:pt x="15282" y="6011"/>
                </a:lnTo>
                <a:lnTo>
                  <a:pt x="15841" y="5694"/>
                </a:lnTo>
                <a:close/>
                <a:moveTo>
                  <a:pt x="15817" y="6692"/>
                </a:moveTo>
                <a:lnTo>
                  <a:pt x="15817" y="7179"/>
                </a:lnTo>
                <a:lnTo>
                  <a:pt x="15282" y="7422"/>
                </a:lnTo>
                <a:lnTo>
                  <a:pt x="15087" y="7495"/>
                </a:lnTo>
                <a:lnTo>
                  <a:pt x="14892" y="7592"/>
                </a:lnTo>
                <a:lnTo>
                  <a:pt x="14892" y="7057"/>
                </a:lnTo>
                <a:lnTo>
                  <a:pt x="15038" y="7033"/>
                </a:lnTo>
                <a:lnTo>
                  <a:pt x="15184" y="6984"/>
                </a:lnTo>
                <a:lnTo>
                  <a:pt x="15476" y="6838"/>
                </a:lnTo>
                <a:lnTo>
                  <a:pt x="15817" y="6692"/>
                </a:lnTo>
                <a:close/>
                <a:moveTo>
                  <a:pt x="15817" y="7617"/>
                </a:moveTo>
                <a:lnTo>
                  <a:pt x="15817" y="8079"/>
                </a:lnTo>
                <a:lnTo>
                  <a:pt x="15355" y="8298"/>
                </a:lnTo>
                <a:lnTo>
                  <a:pt x="15136" y="8420"/>
                </a:lnTo>
                <a:lnTo>
                  <a:pt x="14917" y="8566"/>
                </a:lnTo>
                <a:lnTo>
                  <a:pt x="14892" y="7933"/>
                </a:lnTo>
                <a:lnTo>
                  <a:pt x="15111" y="7884"/>
                </a:lnTo>
                <a:lnTo>
                  <a:pt x="15330" y="7811"/>
                </a:lnTo>
                <a:lnTo>
                  <a:pt x="15817" y="7617"/>
                </a:lnTo>
                <a:close/>
                <a:moveTo>
                  <a:pt x="15817" y="8420"/>
                </a:moveTo>
                <a:lnTo>
                  <a:pt x="15817" y="8931"/>
                </a:lnTo>
                <a:lnTo>
                  <a:pt x="15720" y="8955"/>
                </a:lnTo>
                <a:lnTo>
                  <a:pt x="15598" y="9004"/>
                </a:lnTo>
                <a:lnTo>
                  <a:pt x="15452" y="9101"/>
                </a:lnTo>
                <a:lnTo>
                  <a:pt x="15184" y="9271"/>
                </a:lnTo>
                <a:lnTo>
                  <a:pt x="15038" y="9368"/>
                </a:lnTo>
                <a:lnTo>
                  <a:pt x="14917" y="9490"/>
                </a:lnTo>
                <a:lnTo>
                  <a:pt x="14917" y="8882"/>
                </a:lnTo>
                <a:lnTo>
                  <a:pt x="15160" y="8760"/>
                </a:lnTo>
                <a:lnTo>
                  <a:pt x="15817" y="8420"/>
                </a:lnTo>
                <a:close/>
                <a:moveTo>
                  <a:pt x="15817" y="9295"/>
                </a:moveTo>
                <a:lnTo>
                  <a:pt x="15817" y="9782"/>
                </a:lnTo>
                <a:lnTo>
                  <a:pt x="15574" y="9904"/>
                </a:lnTo>
                <a:lnTo>
                  <a:pt x="15355" y="10025"/>
                </a:lnTo>
                <a:lnTo>
                  <a:pt x="15136" y="10147"/>
                </a:lnTo>
                <a:lnTo>
                  <a:pt x="14917" y="10269"/>
                </a:lnTo>
                <a:lnTo>
                  <a:pt x="14917" y="9782"/>
                </a:lnTo>
                <a:lnTo>
                  <a:pt x="15111" y="9709"/>
                </a:lnTo>
                <a:lnTo>
                  <a:pt x="15282" y="9612"/>
                </a:lnTo>
                <a:lnTo>
                  <a:pt x="15622" y="9393"/>
                </a:lnTo>
                <a:lnTo>
                  <a:pt x="15817" y="9295"/>
                </a:lnTo>
                <a:close/>
                <a:moveTo>
                  <a:pt x="15817" y="10244"/>
                </a:moveTo>
                <a:lnTo>
                  <a:pt x="15817" y="10634"/>
                </a:lnTo>
                <a:lnTo>
                  <a:pt x="15574" y="10804"/>
                </a:lnTo>
                <a:lnTo>
                  <a:pt x="15403" y="10950"/>
                </a:lnTo>
                <a:lnTo>
                  <a:pt x="14941" y="11242"/>
                </a:lnTo>
                <a:lnTo>
                  <a:pt x="14917" y="10682"/>
                </a:lnTo>
                <a:lnTo>
                  <a:pt x="15087" y="10609"/>
                </a:lnTo>
                <a:lnTo>
                  <a:pt x="15257" y="10536"/>
                </a:lnTo>
                <a:lnTo>
                  <a:pt x="15549" y="10366"/>
                </a:lnTo>
                <a:lnTo>
                  <a:pt x="15817" y="10244"/>
                </a:lnTo>
                <a:close/>
                <a:moveTo>
                  <a:pt x="15817" y="11145"/>
                </a:moveTo>
                <a:lnTo>
                  <a:pt x="15817" y="11850"/>
                </a:lnTo>
                <a:lnTo>
                  <a:pt x="15622" y="11972"/>
                </a:lnTo>
                <a:lnTo>
                  <a:pt x="15501" y="12069"/>
                </a:lnTo>
                <a:lnTo>
                  <a:pt x="14965" y="12459"/>
                </a:lnTo>
                <a:lnTo>
                  <a:pt x="14941" y="11656"/>
                </a:lnTo>
                <a:lnTo>
                  <a:pt x="15111" y="11583"/>
                </a:lnTo>
                <a:lnTo>
                  <a:pt x="15282" y="11485"/>
                </a:lnTo>
                <a:lnTo>
                  <a:pt x="15598" y="11291"/>
                </a:lnTo>
                <a:lnTo>
                  <a:pt x="15817" y="11145"/>
                </a:lnTo>
                <a:close/>
                <a:moveTo>
                  <a:pt x="15817" y="12337"/>
                </a:moveTo>
                <a:lnTo>
                  <a:pt x="15817" y="13091"/>
                </a:lnTo>
                <a:lnTo>
                  <a:pt x="15549" y="13237"/>
                </a:lnTo>
                <a:lnTo>
                  <a:pt x="15282" y="13432"/>
                </a:lnTo>
                <a:lnTo>
                  <a:pt x="15136" y="13529"/>
                </a:lnTo>
                <a:lnTo>
                  <a:pt x="14965" y="13651"/>
                </a:lnTo>
                <a:lnTo>
                  <a:pt x="14965" y="12872"/>
                </a:lnTo>
                <a:lnTo>
                  <a:pt x="15136" y="12775"/>
                </a:lnTo>
                <a:lnTo>
                  <a:pt x="15282" y="12702"/>
                </a:lnTo>
                <a:lnTo>
                  <a:pt x="15574" y="12507"/>
                </a:lnTo>
                <a:lnTo>
                  <a:pt x="15817" y="12337"/>
                </a:lnTo>
                <a:close/>
                <a:moveTo>
                  <a:pt x="15817" y="13481"/>
                </a:moveTo>
                <a:lnTo>
                  <a:pt x="15841" y="13919"/>
                </a:lnTo>
                <a:lnTo>
                  <a:pt x="15452" y="14138"/>
                </a:lnTo>
                <a:lnTo>
                  <a:pt x="15087" y="14405"/>
                </a:lnTo>
                <a:lnTo>
                  <a:pt x="14990" y="14478"/>
                </a:lnTo>
                <a:lnTo>
                  <a:pt x="14965" y="13992"/>
                </a:lnTo>
                <a:lnTo>
                  <a:pt x="15209" y="13870"/>
                </a:lnTo>
                <a:lnTo>
                  <a:pt x="15403" y="13748"/>
                </a:lnTo>
                <a:lnTo>
                  <a:pt x="15817" y="13481"/>
                </a:lnTo>
                <a:close/>
                <a:moveTo>
                  <a:pt x="15841" y="14381"/>
                </a:moveTo>
                <a:lnTo>
                  <a:pt x="15866" y="14795"/>
                </a:lnTo>
                <a:lnTo>
                  <a:pt x="15720" y="14868"/>
                </a:lnTo>
                <a:lnTo>
                  <a:pt x="15598" y="14965"/>
                </a:lnTo>
                <a:lnTo>
                  <a:pt x="15355" y="15135"/>
                </a:lnTo>
                <a:lnTo>
                  <a:pt x="14990" y="15354"/>
                </a:lnTo>
                <a:lnTo>
                  <a:pt x="14990" y="14941"/>
                </a:lnTo>
                <a:lnTo>
                  <a:pt x="15160" y="14843"/>
                </a:lnTo>
                <a:lnTo>
                  <a:pt x="15330" y="14722"/>
                </a:lnTo>
                <a:lnTo>
                  <a:pt x="15622" y="14503"/>
                </a:lnTo>
                <a:lnTo>
                  <a:pt x="15841" y="14381"/>
                </a:lnTo>
                <a:close/>
                <a:moveTo>
                  <a:pt x="15866" y="15330"/>
                </a:moveTo>
                <a:lnTo>
                  <a:pt x="15890" y="15865"/>
                </a:lnTo>
                <a:lnTo>
                  <a:pt x="15866" y="15865"/>
                </a:lnTo>
                <a:lnTo>
                  <a:pt x="15695" y="15914"/>
                </a:lnTo>
                <a:lnTo>
                  <a:pt x="15549" y="15963"/>
                </a:lnTo>
                <a:lnTo>
                  <a:pt x="15257" y="16157"/>
                </a:lnTo>
                <a:lnTo>
                  <a:pt x="15014" y="16279"/>
                </a:lnTo>
                <a:lnTo>
                  <a:pt x="14990" y="15768"/>
                </a:lnTo>
                <a:lnTo>
                  <a:pt x="15136" y="15719"/>
                </a:lnTo>
                <a:lnTo>
                  <a:pt x="15282" y="15646"/>
                </a:lnTo>
                <a:lnTo>
                  <a:pt x="15574" y="15500"/>
                </a:lnTo>
                <a:lnTo>
                  <a:pt x="15866" y="15330"/>
                </a:lnTo>
                <a:close/>
                <a:moveTo>
                  <a:pt x="15890" y="16230"/>
                </a:moveTo>
                <a:lnTo>
                  <a:pt x="15890" y="16644"/>
                </a:lnTo>
                <a:lnTo>
                  <a:pt x="15793" y="16644"/>
                </a:lnTo>
                <a:lnTo>
                  <a:pt x="15598" y="16717"/>
                </a:lnTo>
                <a:lnTo>
                  <a:pt x="15403" y="16790"/>
                </a:lnTo>
                <a:lnTo>
                  <a:pt x="15184" y="16887"/>
                </a:lnTo>
                <a:lnTo>
                  <a:pt x="15014" y="17009"/>
                </a:lnTo>
                <a:lnTo>
                  <a:pt x="15014" y="16644"/>
                </a:lnTo>
                <a:lnTo>
                  <a:pt x="15160" y="16595"/>
                </a:lnTo>
                <a:lnTo>
                  <a:pt x="15306" y="16522"/>
                </a:lnTo>
                <a:lnTo>
                  <a:pt x="15598" y="16401"/>
                </a:lnTo>
                <a:lnTo>
                  <a:pt x="15890" y="16230"/>
                </a:lnTo>
                <a:close/>
                <a:moveTo>
                  <a:pt x="12629" y="2166"/>
                </a:moveTo>
                <a:lnTo>
                  <a:pt x="13627" y="2239"/>
                </a:lnTo>
                <a:lnTo>
                  <a:pt x="14600" y="2239"/>
                </a:lnTo>
                <a:lnTo>
                  <a:pt x="14527" y="3285"/>
                </a:lnTo>
                <a:lnTo>
                  <a:pt x="14479" y="4380"/>
                </a:lnTo>
                <a:lnTo>
                  <a:pt x="14454" y="4380"/>
                </a:lnTo>
                <a:lnTo>
                  <a:pt x="14430" y="4405"/>
                </a:lnTo>
                <a:lnTo>
                  <a:pt x="14454" y="4429"/>
                </a:lnTo>
                <a:lnTo>
                  <a:pt x="14479" y="4429"/>
                </a:lnTo>
                <a:lnTo>
                  <a:pt x="14430" y="6059"/>
                </a:lnTo>
                <a:lnTo>
                  <a:pt x="14430" y="7738"/>
                </a:lnTo>
                <a:lnTo>
                  <a:pt x="14430" y="9441"/>
                </a:lnTo>
                <a:lnTo>
                  <a:pt x="14454" y="11169"/>
                </a:lnTo>
                <a:lnTo>
                  <a:pt x="14527" y="14527"/>
                </a:lnTo>
                <a:lnTo>
                  <a:pt x="14552" y="16109"/>
                </a:lnTo>
                <a:lnTo>
                  <a:pt x="14552" y="17617"/>
                </a:lnTo>
                <a:lnTo>
                  <a:pt x="14138" y="17617"/>
                </a:lnTo>
                <a:lnTo>
                  <a:pt x="13724" y="17593"/>
                </a:lnTo>
                <a:lnTo>
                  <a:pt x="13286" y="17593"/>
                </a:lnTo>
                <a:lnTo>
                  <a:pt x="12873" y="17568"/>
                </a:lnTo>
                <a:lnTo>
                  <a:pt x="9637" y="17593"/>
                </a:lnTo>
                <a:lnTo>
                  <a:pt x="6425" y="17593"/>
                </a:lnTo>
                <a:lnTo>
                  <a:pt x="5232" y="17544"/>
                </a:lnTo>
                <a:lnTo>
                  <a:pt x="4016" y="17520"/>
                </a:lnTo>
                <a:lnTo>
                  <a:pt x="2434" y="17520"/>
                </a:lnTo>
                <a:lnTo>
                  <a:pt x="1899" y="17544"/>
                </a:lnTo>
                <a:lnTo>
                  <a:pt x="1923" y="17495"/>
                </a:lnTo>
                <a:lnTo>
                  <a:pt x="1923" y="17447"/>
                </a:lnTo>
                <a:lnTo>
                  <a:pt x="1899" y="17252"/>
                </a:lnTo>
                <a:lnTo>
                  <a:pt x="1899" y="16936"/>
                </a:lnTo>
                <a:lnTo>
                  <a:pt x="1899" y="16620"/>
                </a:lnTo>
                <a:lnTo>
                  <a:pt x="1972" y="14040"/>
                </a:lnTo>
                <a:lnTo>
                  <a:pt x="2021" y="12751"/>
                </a:lnTo>
                <a:lnTo>
                  <a:pt x="2021" y="11485"/>
                </a:lnTo>
                <a:lnTo>
                  <a:pt x="2045" y="8955"/>
                </a:lnTo>
                <a:lnTo>
                  <a:pt x="2021" y="5208"/>
                </a:lnTo>
                <a:lnTo>
                  <a:pt x="1996" y="3164"/>
                </a:lnTo>
                <a:lnTo>
                  <a:pt x="1972" y="2507"/>
                </a:lnTo>
                <a:lnTo>
                  <a:pt x="1948" y="2190"/>
                </a:lnTo>
                <a:lnTo>
                  <a:pt x="2459" y="2263"/>
                </a:lnTo>
                <a:lnTo>
                  <a:pt x="2970" y="2312"/>
                </a:lnTo>
                <a:lnTo>
                  <a:pt x="3505" y="2336"/>
                </a:lnTo>
                <a:lnTo>
                  <a:pt x="4040" y="2336"/>
                </a:lnTo>
                <a:lnTo>
                  <a:pt x="5111" y="2288"/>
                </a:lnTo>
                <a:lnTo>
                  <a:pt x="6133" y="2239"/>
                </a:lnTo>
                <a:lnTo>
                  <a:pt x="7398" y="2215"/>
                </a:lnTo>
                <a:lnTo>
                  <a:pt x="9393" y="2190"/>
                </a:lnTo>
                <a:lnTo>
                  <a:pt x="11364" y="2166"/>
                </a:lnTo>
                <a:close/>
                <a:moveTo>
                  <a:pt x="15890" y="16912"/>
                </a:moveTo>
                <a:lnTo>
                  <a:pt x="15890" y="16960"/>
                </a:lnTo>
                <a:lnTo>
                  <a:pt x="15890" y="17350"/>
                </a:lnTo>
                <a:lnTo>
                  <a:pt x="15768" y="17350"/>
                </a:lnTo>
                <a:lnTo>
                  <a:pt x="15671" y="17398"/>
                </a:lnTo>
                <a:lnTo>
                  <a:pt x="15452" y="17520"/>
                </a:lnTo>
                <a:lnTo>
                  <a:pt x="15209" y="17666"/>
                </a:lnTo>
                <a:lnTo>
                  <a:pt x="15136" y="17593"/>
                </a:lnTo>
                <a:lnTo>
                  <a:pt x="15087" y="17568"/>
                </a:lnTo>
                <a:lnTo>
                  <a:pt x="15014" y="17544"/>
                </a:lnTo>
                <a:lnTo>
                  <a:pt x="15014" y="17301"/>
                </a:lnTo>
                <a:lnTo>
                  <a:pt x="15233" y="17228"/>
                </a:lnTo>
                <a:lnTo>
                  <a:pt x="15452" y="17131"/>
                </a:lnTo>
                <a:lnTo>
                  <a:pt x="15890" y="16912"/>
                </a:lnTo>
                <a:close/>
                <a:moveTo>
                  <a:pt x="8469" y="18663"/>
                </a:moveTo>
                <a:lnTo>
                  <a:pt x="8590" y="18712"/>
                </a:lnTo>
                <a:lnTo>
                  <a:pt x="8663" y="18809"/>
                </a:lnTo>
                <a:lnTo>
                  <a:pt x="8761" y="18980"/>
                </a:lnTo>
                <a:lnTo>
                  <a:pt x="8785" y="19077"/>
                </a:lnTo>
                <a:lnTo>
                  <a:pt x="8785" y="19199"/>
                </a:lnTo>
                <a:lnTo>
                  <a:pt x="8785" y="19320"/>
                </a:lnTo>
                <a:lnTo>
                  <a:pt x="8785" y="19442"/>
                </a:lnTo>
                <a:lnTo>
                  <a:pt x="8761" y="19539"/>
                </a:lnTo>
                <a:lnTo>
                  <a:pt x="8712" y="19661"/>
                </a:lnTo>
                <a:lnTo>
                  <a:pt x="8639" y="19758"/>
                </a:lnTo>
                <a:lnTo>
                  <a:pt x="8542" y="19831"/>
                </a:lnTo>
                <a:lnTo>
                  <a:pt x="8420" y="19904"/>
                </a:lnTo>
                <a:lnTo>
                  <a:pt x="8274" y="19929"/>
                </a:lnTo>
                <a:lnTo>
                  <a:pt x="8128" y="19929"/>
                </a:lnTo>
                <a:lnTo>
                  <a:pt x="8006" y="19880"/>
                </a:lnTo>
                <a:lnTo>
                  <a:pt x="7860" y="19831"/>
                </a:lnTo>
                <a:lnTo>
                  <a:pt x="7763" y="19734"/>
                </a:lnTo>
                <a:lnTo>
                  <a:pt x="7690" y="19612"/>
                </a:lnTo>
                <a:lnTo>
                  <a:pt x="7641" y="19491"/>
                </a:lnTo>
                <a:lnTo>
                  <a:pt x="7641" y="19345"/>
                </a:lnTo>
                <a:lnTo>
                  <a:pt x="7666" y="19174"/>
                </a:lnTo>
                <a:lnTo>
                  <a:pt x="7714" y="19053"/>
                </a:lnTo>
                <a:lnTo>
                  <a:pt x="7787" y="18907"/>
                </a:lnTo>
                <a:lnTo>
                  <a:pt x="7885" y="18809"/>
                </a:lnTo>
                <a:lnTo>
                  <a:pt x="7958" y="18736"/>
                </a:lnTo>
                <a:lnTo>
                  <a:pt x="8031" y="18761"/>
                </a:lnTo>
                <a:lnTo>
                  <a:pt x="8104" y="18736"/>
                </a:lnTo>
                <a:lnTo>
                  <a:pt x="8201" y="18712"/>
                </a:lnTo>
                <a:lnTo>
                  <a:pt x="8250" y="18712"/>
                </a:lnTo>
                <a:lnTo>
                  <a:pt x="8298" y="18688"/>
                </a:lnTo>
                <a:lnTo>
                  <a:pt x="8323" y="18663"/>
                </a:lnTo>
                <a:close/>
                <a:moveTo>
                  <a:pt x="8347" y="18177"/>
                </a:moveTo>
                <a:lnTo>
                  <a:pt x="8152" y="18201"/>
                </a:lnTo>
                <a:lnTo>
                  <a:pt x="8055" y="18250"/>
                </a:lnTo>
                <a:lnTo>
                  <a:pt x="7982" y="18298"/>
                </a:lnTo>
                <a:lnTo>
                  <a:pt x="7885" y="18323"/>
                </a:lnTo>
                <a:lnTo>
                  <a:pt x="7763" y="18347"/>
                </a:lnTo>
                <a:lnTo>
                  <a:pt x="7666" y="18420"/>
                </a:lnTo>
                <a:lnTo>
                  <a:pt x="7568" y="18469"/>
                </a:lnTo>
                <a:lnTo>
                  <a:pt x="7471" y="18566"/>
                </a:lnTo>
                <a:lnTo>
                  <a:pt x="7398" y="18663"/>
                </a:lnTo>
                <a:lnTo>
                  <a:pt x="7349" y="18761"/>
                </a:lnTo>
                <a:lnTo>
                  <a:pt x="7276" y="18882"/>
                </a:lnTo>
                <a:lnTo>
                  <a:pt x="7228" y="19126"/>
                </a:lnTo>
                <a:lnTo>
                  <a:pt x="7179" y="19369"/>
                </a:lnTo>
                <a:lnTo>
                  <a:pt x="7179" y="19515"/>
                </a:lnTo>
                <a:lnTo>
                  <a:pt x="7203" y="19637"/>
                </a:lnTo>
                <a:lnTo>
                  <a:pt x="7252" y="19758"/>
                </a:lnTo>
                <a:lnTo>
                  <a:pt x="7301" y="19880"/>
                </a:lnTo>
                <a:lnTo>
                  <a:pt x="7349" y="19977"/>
                </a:lnTo>
                <a:lnTo>
                  <a:pt x="7447" y="20075"/>
                </a:lnTo>
                <a:lnTo>
                  <a:pt x="7520" y="20148"/>
                </a:lnTo>
                <a:lnTo>
                  <a:pt x="7641" y="20221"/>
                </a:lnTo>
                <a:lnTo>
                  <a:pt x="7739" y="20294"/>
                </a:lnTo>
                <a:lnTo>
                  <a:pt x="7860" y="20342"/>
                </a:lnTo>
                <a:lnTo>
                  <a:pt x="7982" y="20367"/>
                </a:lnTo>
                <a:lnTo>
                  <a:pt x="8104" y="20391"/>
                </a:lnTo>
                <a:lnTo>
                  <a:pt x="8225" y="20391"/>
                </a:lnTo>
                <a:lnTo>
                  <a:pt x="8371" y="20367"/>
                </a:lnTo>
                <a:lnTo>
                  <a:pt x="8493" y="20342"/>
                </a:lnTo>
                <a:lnTo>
                  <a:pt x="8615" y="20294"/>
                </a:lnTo>
                <a:lnTo>
                  <a:pt x="8809" y="20196"/>
                </a:lnTo>
                <a:lnTo>
                  <a:pt x="8955" y="20050"/>
                </a:lnTo>
                <a:lnTo>
                  <a:pt x="9053" y="19880"/>
                </a:lnTo>
                <a:lnTo>
                  <a:pt x="9150" y="19685"/>
                </a:lnTo>
                <a:lnTo>
                  <a:pt x="9199" y="19491"/>
                </a:lnTo>
                <a:lnTo>
                  <a:pt x="9199" y="19272"/>
                </a:lnTo>
                <a:lnTo>
                  <a:pt x="9199" y="19053"/>
                </a:lnTo>
                <a:lnTo>
                  <a:pt x="9174" y="18858"/>
                </a:lnTo>
                <a:lnTo>
                  <a:pt x="9101" y="18688"/>
                </a:lnTo>
                <a:lnTo>
                  <a:pt x="9004" y="18517"/>
                </a:lnTo>
                <a:lnTo>
                  <a:pt x="8882" y="18371"/>
                </a:lnTo>
                <a:lnTo>
                  <a:pt x="8712" y="18250"/>
                </a:lnTo>
                <a:lnTo>
                  <a:pt x="8542" y="18201"/>
                </a:lnTo>
                <a:lnTo>
                  <a:pt x="8347" y="18177"/>
                </a:lnTo>
                <a:close/>
                <a:moveTo>
                  <a:pt x="2532" y="463"/>
                </a:moveTo>
                <a:lnTo>
                  <a:pt x="3018" y="487"/>
                </a:lnTo>
                <a:lnTo>
                  <a:pt x="3943" y="536"/>
                </a:lnTo>
                <a:lnTo>
                  <a:pt x="4843" y="560"/>
                </a:lnTo>
                <a:lnTo>
                  <a:pt x="8298" y="585"/>
                </a:lnTo>
                <a:lnTo>
                  <a:pt x="11729" y="585"/>
                </a:lnTo>
                <a:lnTo>
                  <a:pt x="13554" y="560"/>
                </a:lnTo>
                <a:lnTo>
                  <a:pt x="13530" y="585"/>
                </a:lnTo>
                <a:lnTo>
                  <a:pt x="13530" y="633"/>
                </a:lnTo>
                <a:lnTo>
                  <a:pt x="13505" y="658"/>
                </a:lnTo>
                <a:lnTo>
                  <a:pt x="13530" y="682"/>
                </a:lnTo>
                <a:lnTo>
                  <a:pt x="13554" y="706"/>
                </a:lnTo>
                <a:lnTo>
                  <a:pt x="13627" y="731"/>
                </a:lnTo>
                <a:lnTo>
                  <a:pt x="13724" y="731"/>
                </a:lnTo>
                <a:lnTo>
                  <a:pt x="13846" y="706"/>
                </a:lnTo>
                <a:lnTo>
                  <a:pt x="14065" y="633"/>
                </a:lnTo>
                <a:lnTo>
                  <a:pt x="14260" y="560"/>
                </a:lnTo>
                <a:lnTo>
                  <a:pt x="14892" y="609"/>
                </a:lnTo>
                <a:lnTo>
                  <a:pt x="14917" y="609"/>
                </a:lnTo>
                <a:lnTo>
                  <a:pt x="15063" y="658"/>
                </a:lnTo>
                <a:lnTo>
                  <a:pt x="14965" y="682"/>
                </a:lnTo>
                <a:lnTo>
                  <a:pt x="14844" y="731"/>
                </a:lnTo>
                <a:lnTo>
                  <a:pt x="14625" y="852"/>
                </a:lnTo>
                <a:lnTo>
                  <a:pt x="14260" y="1096"/>
                </a:lnTo>
                <a:lnTo>
                  <a:pt x="13749" y="1387"/>
                </a:lnTo>
                <a:lnTo>
                  <a:pt x="13505" y="1558"/>
                </a:lnTo>
                <a:lnTo>
                  <a:pt x="13286" y="1728"/>
                </a:lnTo>
                <a:lnTo>
                  <a:pt x="12824" y="1704"/>
                </a:lnTo>
                <a:lnTo>
                  <a:pt x="9564" y="1704"/>
                </a:lnTo>
                <a:lnTo>
                  <a:pt x="7593" y="1728"/>
                </a:lnTo>
                <a:lnTo>
                  <a:pt x="6327" y="1777"/>
                </a:lnTo>
                <a:lnTo>
                  <a:pt x="5135" y="1825"/>
                </a:lnTo>
                <a:lnTo>
                  <a:pt x="3943" y="1850"/>
                </a:lnTo>
                <a:lnTo>
                  <a:pt x="3359" y="1850"/>
                </a:lnTo>
                <a:lnTo>
                  <a:pt x="2751" y="1825"/>
                </a:lnTo>
                <a:lnTo>
                  <a:pt x="2167" y="1777"/>
                </a:lnTo>
                <a:lnTo>
                  <a:pt x="1583" y="1728"/>
                </a:lnTo>
                <a:lnTo>
                  <a:pt x="1510" y="1728"/>
                </a:lnTo>
                <a:lnTo>
                  <a:pt x="1437" y="1752"/>
                </a:lnTo>
                <a:lnTo>
                  <a:pt x="1412" y="1825"/>
                </a:lnTo>
                <a:lnTo>
                  <a:pt x="1388" y="1898"/>
                </a:lnTo>
                <a:lnTo>
                  <a:pt x="1388" y="1971"/>
                </a:lnTo>
                <a:lnTo>
                  <a:pt x="1412" y="2020"/>
                </a:lnTo>
                <a:lnTo>
                  <a:pt x="1461" y="2093"/>
                </a:lnTo>
                <a:lnTo>
                  <a:pt x="1534" y="2117"/>
                </a:lnTo>
                <a:lnTo>
                  <a:pt x="1534" y="2385"/>
                </a:lnTo>
                <a:lnTo>
                  <a:pt x="1558" y="2823"/>
                </a:lnTo>
                <a:lnTo>
                  <a:pt x="1534" y="4015"/>
                </a:lnTo>
                <a:lnTo>
                  <a:pt x="1510" y="5281"/>
                </a:lnTo>
                <a:lnTo>
                  <a:pt x="1485" y="6108"/>
                </a:lnTo>
                <a:lnTo>
                  <a:pt x="1461" y="6668"/>
                </a:lnTo>
                <a:lnTo>
                  <a:pt x="1437" y="7227"/>
                </a:lnTo>
                <a:lnTo>
                  <a:pt x="1461" y="8371"/>
                </a:lnTo>
                <a:lnTo>
                  <a:pt x="1510" y="9490"/>
                </a:lnTo>
                <a:lnTo>
                  <a:pt x="1510" y="10634"/>
                </a:lnTo>
                <a:lnTo>
                  <a:pt x="1485" y="13481"/>
                </a:lnTo>
                <a:lnTo>
                  <a:pt x="1461" y="14965"/>
                </a:lnTo>
                <a:lnTo>
                  <a:pt x="1412" y="16303"/>
                </a:lnTo>
                <a:lnTo>
                  <a:pt x="1339" y="16960"/>
                </a:lnTo>
                <a:lnTo>
                  <a:pt x="1339" y="17131"/>
                </a:lnTo>
                <a:lnTo>
                  <a:pt x="1364" y="17301"/>
                </a:lnTo>
                <a:lnTo>
                  <a:pt x="1388" y="17447"/>
                </a:lnTo>
                <a:lnTo>
                  <a:pt x="1437" y="17568"/>
                </a:lnTo>
                <a:lnTo>
                  <a:pt x="1485" y="17641"/>
                </a:lnTo>
                <a:lnTo>
                  <a:pt x="1437" y="17739"/>
                </a:lnTo>
                <a:lnTo>
                  <a:pt x="1437" y="17836"/>
                </a:lnTo>
                <a:lnTo>
                  <a:pt x="1485" y="17933"/>
                </a:lnTo>
                <a:lnTo>
                  <a:pt x="1510" y="17958"/>
                </a:lnTo>
                <a:lnTo>
                  <a:pt x="1583" y="17982"/>
                </a:lnTo>
                <a:lnTo>
                  <a:pt x="1875" y="18006"/>
                </a:lnTo>
                <a:lnTo>
                  <a:pt x="2167" y="18031"/>
                </a:lnTo>
                <a:lnTo>
                  <a:pt x="2799" y="18055"/>
                </a:lnTo>
                <a:lnTo>
                  <a:pt x="4016" y="18006"/>
                </a:lnTo>
                <a:lnTo>
                  <a:pt x="7252" y="18031"/>
                </a:lnTo>
                <a:lnTo>
                  <a:pt x="9247" y="18055"/>
                </a:lnTo>
                <a:lnTo>
                  <a:pt x="10488" y="18079"/>
                </a:lnTo>
                <a:lnTo>
                  <a:pt x="11145" y="18104"/>
                </a:lnTo>
                <a:lnTo>
                  <a:pt x="11778" y="18104"/>
                </a:lnTo>
                <a:lnTo>
                  <a:pt x="13043" y="18055"/>
                </a:lnTo>
                <a:lnTo>
                  <a:pt x="13481" y="18055"/>
                </a:lnTo>
                <a:lnTo>
                  <a:pt x="13919" y="18079"/>
                </a:lnTo>
                <a:lnTo>
                  <a:pt x="14333" y="18104"/>
                </a:lnTo>
                <a:lnTo>
                  <a:pt x="14771" y="18079"/>
                </a:lnTo>
                <a:lnTo>
                  <a:pt x="14819" y="18079"/>
                </a:lnTo>
                <a:lnTo>
                  <a:pt x="14844" y="18055"/>
                </a:lnTo>
                <a:lnTo>
                  <a:pt x="15063" y="18031"/>
                </a:lnTo>
                <a:lnTo>
                  <a:pt x="15136" y="18006"/>
                </a:lnTo>
                <a:lnTo>
                  <a:pt x="15184" y="17958"/>
                </a:lnTo>
                <a:lnTo>
                  <a:pt x="15209" y="17909"/>
                </a:lnTo>
                <a:lnTo>
                  <a:pt x="15233" y="17860"/>
                </a:lnTo>
                <a:lnTo>
                  <a:pt x="15598" y="17690"/>
                </a:lnTo>
                <a:lnTo>
                  <a:pt x="15744" y="17617"/>
                </a:lnTo>
                <a:lnTo>
                  <a:pt x="15890" y="17520"/>
                </a:lnTo>
                <a:lnTo>
                  <a:pt x="15890" y="17909"/>
                </a:lnTo>
                <a:lnTo>
                  <a:pt x="15744" y="18006"/>
                </a:lnTo>
                <a:lnTo>
                  <a:pt x="15598" y="18104"/>
                </a:lnTo>
                <a:lnTo>
                  <a:pt x="15257" y="18250"/>
                </a:lnTo>
                <a:lnTo>
                  <a:pt x="14917" y="18371"/>
                </a:lnTo>
                <a:lnTo>
                  <a:pt x="14235" y="18566"/>
                </a:lnTo>
                <a:lnTo>
                  <a:pt x="13919" y="18688"/>
                </a:lnTo>
                <a:lnTo>
                  <a:pt x="13773" y="18761"/>
                </a:lnTo>
                <a:lnTo>
                  <a:pt x="13627" y="18858"/>
                </a:lnTo>
                <a:lnTo>
                  <a:pt x="13578" y="18931"/>
                </a:lnTo>
                <a:lnTo>
                  <a:pt x="13578" y="18980"/>
                </a:lnTo>
                <a:lnTo>
                  <a:pt x="13603" y="19053"/>
                </a:lnTo>
                <a:lnTo>
                  <a:pt x="13676" y="19053"/>
                </a:lnTo>
                <a:lnTo>
                  <a:pt x="14016" y="19028"/>
                </a:lnTo>
                <a:lnTo>
                  <a:pt x="14357" y="18980"/>
                </a:lnTo>
                <a:lnTo>
                  <a:pt x="15038" y="18785"/>
                </a:lnTo>
                <a:lnTo>
                  <a:pt x="15476" y="18663"/>
                </a:lnTo>
                <a:lnTo>
                  <a:pt x="15695" y="18566"/>
                </a:lnTo>
                <a:lnTo>
                  <a:pt x="15890" y="18469"/>
                </a:lnTo>
                <a:lnTo>
                  <a:pt x="15890" y="18785"/>
                </a:lnTo>
                <a:lnTo>
                  <a:pt x="15622" y="18858"/>
                </a:lnTo>
                <a:lnTo>
                  <a:pt x="15355" y="18931"/>
                </a:lnTo>
                <a:lnTo>
                  <a:pt x="14844" y="19101"/>
                </a:lnTo>
                <a:lnTo>
                  <a:pt x="14527" y="19223"/>
                </a:lnTo>
                <a:lnTo>
                  <a:pt x="14235" y="19320"/>
                </a:lnTo>
                <a:lnTo>
                  <a:pt x="13943" y="19466"/>
                </a:lnTo>
                <a:lnTo>
                  <a:pt x="13676" y="19637"/>
                </a:lnTo>
                <a:lnTo>
                  <a:pt x="13676" y="19685"/>
                </a:lnTo>
                <a:lnTo>
                  <a:pt x="13676" y="19710"/>
                </a:lnTo>
                <a:lnTo>
                  <a:pt x="13700" y="19734"/>
                </a:lnTo>
                <a:lnTo>
                  <a:pt x="13724" y="19734"/>
                </a:lnTo>
                <a:lnTo>
                  <a:pt x="14041" y="19685"/>
                </a:lnTo>
                <a:lnTo>
                  <a:pt x="14333" y="19612"/>
                </a:lnTo>
                <a:lnTo>
                  <a:pt x="14917" y="19442"/>
                </a:lnTo>
                <a:lnTo>
                  <a:pt x="15403" y="19320"/>
                </a:lnTo>
                <a:lnTo>
                  <a:pt x="15671" y="19247"/>
                </a:lnTo>
                <a:lnTo>
                  <a:pt x="15914" y="19150"/>
                </a:lnTo>
                <a:lnTo>
                  <a:pt x="15914" y="19466"/>
                </a:lnTo>
                <a:lnTo>
                  <a:pt x="15647" y="19515"/>
                </a:lnTo>
                <a:lnTo>
                  <a:pt x="15379" y="19612"/>
                </a:lnTo>
                <a:lnTo>
                  <a:pt x="14892" y="19831"/>
                </a:lnTo>
                <a:lnTo>
                  <a:pt x="14381" y="20050"/>
                </a:lnTo>
                <a:lnTo>
                  <a:pt x="13895" y="20294"/>
                </a:lnTo>
                <a:lnTo>
                  <a:pt x="13895" y="20318"/>
                </a:lnTo>
                <a:lnTo>
                  <a:pt x="13919" y="20342"/>
                </a:lnTo>
                <a:lnTo>
                  <a:pt x="14162" y="20342"/>
                </a:lnTo>
                <a:lnTo>
                  <a:pt x="14430" y="20294"/>
                </a:lnTo>
                <a:lnTo>
                  <a:pt x="14673" y="20245"/>
                </a:lnTo>
                <a:lnTo>
                  <a:pt x="14941" y="20172"/>
                </a:lnTo>
                <a:lnTo>
                  <a:pt x="15428" y="20026"/>
                </a:lnTo>
                <a:lnTo>
                  <a:pt x="15914" y="19831"/>
                </a:lnTo>
                <a:lnTo>
                  <a:pt x="15914" y="19856"/>
                </a:lnTo>
                <a:lnTo>
                  <a:pt x="15817" y="20050"/>
                </a:lnTo>
                <a:lnTo>
                  <a:pt x="15720" y="20196"/>
                </a:lnTo>
                <a:lnTo>
                  <a:pt x="15598" y="20294"/>
                </a:lnTo>
                <a:lnTo>
                  <a:pt x="15452" y="20391"/>
                </a:lnTo>
                <a:lnTo>
                  <a:pt x="15282" y="20440"/>
                </a:lnTo>
                <a:lnTo>
                  <a:pt x="15111" y="20488"/>
                </a:lnTo>
                <a:lnTo>
                  <a:pt x="14746" y="20537"/>
                </a:lnTo>
                <a:lnTo>
                  <a:pt x="14381" y="20561"/>
                </a:lnTo>
                <a:lnTo>
                  <a:pt x="13992" y="20561"/>
                </a:lnTo>
                <a:lnTo>
                  <a:pt x="13213" y="20513"/>
                </a:lnTo>
                <a:lnTo>
                  <a:pt x="12410" y="20513"/>
                </a:lnTo>
                <a:lnTo>
                  <a:pt x="11632" y="20537"/>
                </a:lnTo>
                <a:lnTo>
                  <a:pt x="8006" y="20561"/>
                </a:lnTo>
                <a:lnTo>
                  <a:pt x="4405" y="20561"/>
                </a:lnTo>
                <a:lnTo>
                  <a:pt x="2848" y="20513"/>
                </a:lnTo>
                <a:lnTo>
                  <a:pt x="1753" y="20513"/>
                </a:lnTo>
                <a:lnTo>
                  <a:pt x="1631" y="20464"/>
                </a:lnTo>
                <a:lnTo>
                  <a:pt x="1339" y="20342"/>
                </a:lnTo>
                <a:lnTo>
                  <a:pt x="1169" y="20269"/>
                </a:lnTo>
                <a:lnTo>
                  <a:pt x="1023" y="20172"/>
                </a:lnTo>
                <a:lnTo>
                  <a:pt x="877" y="20050"/>
                </a:lnTo>
                <a:lnTo>
                  <a:pt x="780" y="19929"/>
                </a:lnTo>
                <a:lnTo>
                  <a:pt x="707" y="19807"/>
                </a:lnTo>
                <a:lnTo>
                  <a:pt x="658" y="19661"/>
                </a:lnTo>
                <a:lnTo>
                  <a:pt x="609" y="19393"/>
                </a:lnTo>
                <a:lnTo>
                  <a:pt x="561" y="19101"/>
                </a:lnTo>
                <a:lnTo>
                  <a:pt x="561" y="18834"/>
                </a:lnTo>
                <a:lnTo>
                  <a:pt x="536" y="17131"/>
                </a:lnTo>
                <a:lnTo>
                  <a:pt x="561" y="15427"/>
                </a:lnTo>
                <a:lnTo>
                  <a:pt x="536" y="13091"/>
                </a:lnTo>
                <a:lnTo>
                  <a:pt x="488" y="9247"/>
                </a:lnTo>
                <a:lnTo>
                  <a:pt x="463" y="5402"/>
                </a:lnTo>
                <a:lnTo>
                  <a:pt x="463" y="3967"/>
                </a:lnTo>
                <a:lnTo>
                  <a:pt x="488" y="3139"/>
                </a:lnTo>
                <a:lnTo>
                  <a:pt x="512" y="2653"/>
                </a:lnTo>
                <a:lnTo>
                  <a:pt x="585" y="2142"/>
                </a:lnTo>
                <a:lnTo>
                  <a:pt x="682" y="1655"/>
                </a:lnTo>
                <a:lnTo>
                  <a:pt x="828" y="1168"/>
                </a:lnTo>
                <a:lnTo>
                  <a:pt x="901" y="1023"/>
                </a:lnTo>
                <a:lnTo>
                  <a:pt x="1023" y="852"/>
                </a:lnTo>
                <a:lnTo>
                  <a:pt x="1218" y="731"/>
                </a:lnTo>
                <a:lnTo>
                  <a:pt x="1461" y="609"/>
                </a:lnTo>
                <a:lnTo>
                  <a:pt x="1753" y="536"/>
                </a:lnTo>
                <a:lnTo>
                  <a:pt x="2118" y="487"/>
                </a:lnTo>
                <a:lnTo>
                  <a:pt x="2532" y="463"/>
                </a:lnTo>
                <a:close/>
                <a:moveTo>
                  <a:pt x="2483" y="1"/>
                </a:moveTo>
                <a:lnTo>
                  <a:pt x="2021" y="25"/>
                </a:lnTo>
                <a:lnTo>
                  <a:pt x="1631" y="98"/>
                </a:lnTo>
                <a:lnTo>
                  <a:pt x="1315" y="171"/>
                </a:lnTo>
                <a:lnTo>
                  <a:pt x="1023" y="317"/>
                </a:lnTo>
                <a:lnTo>
                  <a:pt x="804" y="463"/>
                </a:lnTo>
                <a:lnTo>
                  <a:pt x="609" y="633"/>
                </a:lnTo>
                <a:lnTo>
                  <a:pt x="463" y="828"/>
                </a:lnTo>
                <a:lnTo>
                  <a:pt x="366" y="1023"/>
                </a:lnTo>
                <a:lnTo>
                  <a:pt x="269" y="1241"/>
                </a:lnTo>
                <a:lnTo>
                  <a:pt x="220" y="1436"/>
                </a:lnTo>
                <a:lnTo>
                  <a:pt x="196" y="1655"/>
                </a:lnTo>
                <a:lnTo>
                  <a:pt x="147" y="2020"/>
                </a:lnTo>
                <a:lnTo>
                  <a:pt x="123" y="2312"/>
                </a:lnTo>
                <a:lnTo>
                  <a:pt x="74" y="2823"/>
                </a:lnTo>
                <a:lnTo>
                  <a:pt x="25" y="3334"/>
                </a:lnTo>
                <a:lnTo>
                  <a:pt x="1" y="4356"/>
                </a:lnTo>
                <a:lnTo>
                  <a:pt x="1" y="5354"/>
                </a:lnTo>
                <a:lnTo>
                  <a:pt x="25" y="6376"/>
                </a:lnTo>
                <a:lnTo>
                  <a:pt x="50" y="7544"/>
                </a:lnTo>
                <a:lnTo>
                  <a:pt x="25" y="8736"/>
                </a:lnTo>
                <a:lnTo>
                  <a:pt x="1" y="11072"/>
                </a:lnTo>
                <a:lnTo>
                  <a:pt x="1" y="12264"/>
                </a:lnTo>
                <a:lnTo>
                  <a:pt x="50" y="13432"/>
                </a:lnTo>
                <a:lnTo>
                  <a:pt x="74" y="14624"/>
                </a:lnTo>
                <a:lnTo>
                  <a:pt x="98" y="15817"/>
                </a:lnTo>
                <a:lnTo>
                  <a:pt x="74" y="16693"/>
                </a:lnTo>
                <a:lnTo>
                  <a:pt x="98" y="17568"/>
                </a:lnTo>
                <a:lnTo>
                  <a:pt x="123" y="18444"/>
                </a:lnTo>
                <a:lnTo>
                  <a:pt x="171" y="19345"/>
                </a:lnTo>
                <a:lnTo>
                  <a:pt x="196" y="19612"/>
                </a:lnTo>
                <a:lnTo>
                  <a:pt x="244" y="19880"/>
                </a:lnTo>
                <a:lnTo>
                  <a:pt x="342" y="20123"/>
                </a:lnTo>
                <a:lnTo>
                  <a:pt x="463" y="20367"/>
                </a:lnTo>
                <a:lnTo>
                  <a:pt x="609" y="20561"/>
                </a:lnTo>
                <a:lnTo>
                  <a:pt x="804" y="20732"/>
                </a:lnTo>
                <a:lnTo>
                  <a:pt x="926" y="20805"/>
                </a:lnTo>
                <a:lnTo>
                  <a:pt x="1047" y="20853"/>
                </a:lnTo>
                <a:lnTo>
                  <a:pt x="1169" y="20902"/>
                </a:lnTo>
                <a:lnTo>
                  <a:pt x="1315" y="20926"/>
                </a:lnTo>
                <a:lnTo>
                  <a:pt x="2970" y="20951"/>
                </a:lnTo>
                <a:lnTo>
                  <a:pt x="4162" y="20975"/>
                </a:lnTo>
                <a:lnTo>
                  <a:pt x="4965" y="20999"/>
                </a:lnTo>
                <a:lnTo>
                  <a:pt x="5622" y="21024"/>
                </a:lnTo>
                <a:lnTo>
                  <a:pt x="11145" y="21024"/>
                </a:lnTo>
                <a:lnTo>
                  <a:pt x="12727" y="20999"/>
                </a:lnTo>
                <a:lnTo>
                  <a:pt x="13092" y="20999"/>
                </a:lnTo>
                <a:lnTo>
                  <a:pt x="13481" y="21024"/>
                </a:lnTo>
                <a:lnTo>
                  <a:pt x="14260" y="21072"/>
                </a:lnTo>
                <a:lnTo>
                  <a:pt x="14649" y="21072"/>
                </a:lnTo>
                <a:lnTo>
                  <a:pt x="15014" y="21048"/>
                </a:lnTo>
                <a:lnTo>
                  <a:pt x="15209" y="20999"/>
                </a:lnTo>
                <a:lnTo>
                  <a:pt x="15379" y="20951"/>
                </a:lnTo>
                <a:lnTo>
                  <a:pt x="15574" y="20902"/>
                </a:lnTo>
                <a:lnTo>
                  <a:pt x="15744" y="20805"/>
                </a:lnTo>
                <a:lnTo>
                  <a:pt x="15890" y="20683"/>
                </a:lnTo>
                <a:lnTo>
                  <a:pt x="16036" y="20513"/>
                </a:lnTo>
                <a:lnTo>
                  <a:pt x="16158" y="20318"/>
                </a:lnTo>
                <a:lnTo>
                  <a:pt x="16255" y="20075"/>
                </a:lnTo>
                <a:lnTo>
                  <a:pt x="16328" y="19807"/>
                </a:lnTo>
                <a:lnTo>
                  <a:pt x="16377" y="19515"/>
                </a:lnTo>
                <a:lnTo>
                  <a:pt x="16425" y="19223"/>
                </a:lnTo>
                <a:lnTo>
                  <a:pt x="16450" y="18907"/>
                </a:lnTo>
                <a:lnTo>
                  <a:pt x="16474" y="18298"/>
                </a:lnTo>
                <a:lnTo>
                  <a:pt x="16450" y="17739"/>
                </a:lnTo>
                <a:lnTo>
                  <a:pt x="16425" y="16960"/>
                </a:lnTo>
                <a:lnTo>
                  <a:pt x="16425" y="15573"/>
                </a:lnTo>
                <a:lnTo>
                  <a:pt x="16377" y="14186"/>
                </a:lnTo>
                <a:lnTo>
                  <a:pt x="16352" y="13286"/>
                </a:lnTo>
                <a:lnTo>
                  <a:pt x="16352" y="12118"/>
                </a:lnTo>
                <a:lnTo>
                  <a:pt x="16328" y="9441"/>
                </a:lnTo>
                <a:lnTo>
                  <a:pt x="16328" y="6960"/>
                </a:lnTo>
                <a:lnTo>
                  <a:pt x="16328" y="5500"/>
                </a:lnTo>
                <a:lnTo>
                  <a:pt x="16328" y="4794"/>
                </a:lnTo>
                <a:lnTo>
                  <a:pt x="16352" y="4113"/>
                </a:lnTo>
                <a:lnTo>
                  <a:pt x="16401" y="3431"/>
                </a:lnTo>
                <a:lnTo>
                  <a:pt x="16450" y="2726"/>
                </a:lnTo>
                <a:lnTo>
                  <a:pt x="16450" y="2336"/>
                </a:lnTo>
                <a:lnTo>
                  <a:pt x="16401" y="1898"/>
                </a:lnTo>
                <a:lnTo>
                  <a:pt x="16328" y="1509"/>
                </a:lnTo>
                <a:lnTo>
                  <a:pt x="16279" y="1314"/>
                </a:lnTo>
                <a:lnTo>
                  <a:pt x="16206" y="1120"/>
                </a:lnTo>
                <a:lnTo>
                  <a:pt x="16133" y="950"/>
                </a:lnTo>
                <a:lnTo>
                  <a:pt x="16036" y="779"/>
                </a:lnTo>
                <a:lnTo>
                  <a:pt x="15914" y="633"/>
                </a:lnTo>
                <a:lnTo>
                  <a:pt x="15768" y="512"/>
                </a:lnTo>
                <a:lnTo>
                  <a:pt x="15622" y="414"/>
                </a:lnTo>
                <a:lnTo>
                  <a:pt x="15452" y="317"/>
                </a:lnTo>
                <a:lnTo>
                  <a:pt x="15257" y="268"/>
                </a:lnTo>
                <a:lnTo>
                  <a:pt x="15038" y="220"/>
                </a:lnTo>
                <a:lnTo>
                  <a:pt x="14965" y="171"/>
                </a:lnTo>
                <a:lnTo>
                  <a:pt x="14892" y="147"/>
                </a:lnTo>
                <a:lnTo>
                  <a:pt x="14527" y="122"/>
                </a:lnTo>
                <a:lnTo>
                  <a:pt x="14138" y="98"/>
                </a:lnTo>
                <a:lnTo>
                  <a:pt x="13408" y="98"/>
                </a:lnTo>
                <a:lnTo>
                  <a:pt x="11924" y="122"/>
                </a:lnTo>
                <a:lnTo>
                  <a:pt x="8396" y="122"/>
                </a:lnTo>
                <a:lnTo>
                  <a:pt x="4843" y="98"/>
                </a:lnTo>
                <a:lnTo>
                  <a:pt x="3943" y="74"/>
                </a:lnTo>
                <a:lnTo>
                  <a:pt x="3018" y="25"/>
                </a:lnTo>
                <a:lnTo>
                  <a:pt x="248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txBox="1"/>
          <p:nvPr>
            <p:ph idx="4294967295" type="ctrTitle"/>
          </p:nvPr>
        </p:nvSpPr>
        <p:spPr>
          <a:xfrm>
            <a:off x="291300" y="254800"/>
            <a:ext cx="2842500" cy="242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1"/>
                </a:solidFill>
                <a:latin typeface="Raleway Light"/>
                <a:ea typeface="Raleway Light"/>
                <a:cs typeface="Raleway Light"/>
                <a:sym typeface="Raleway Light"/>
              </a:rPr>
              <a:t>SAISD &amp;</a:t>
            </a:r>
            <a:endParaRPr sz="3600">
              <a:solidFill>
                <a:schemeClr val="accent1"/>
              </a:solidFill>
              <a:latin typeface="Raleway Light"/>
              <a:ea typeface="Raleway Light"/>
              <a:cs typeface="Raleway Light"/>
              <a:sym typeface="Raleway Light"/>
            </a:endParaRPr>
          </a:p>
          <a:p>
            <a:pPr indent="0" lvl="0" marL="0" rtl="0" algn="l">
              <a:spcBef>
                <a:spcPts val="0"/>
              </a:spcBef>
              <a:spcAft>
                <a:spcPts val="0"/>
              </a:spcAft>
              <a:buNone/>
            </a:pPr>
            <a:r>
              <a:rPr lang="en" sz="3600">
                <a:solidFill>
                  <a:schemeClr val="accent1"/>
                </a:solidFill>
                <a:latin typeface="Raleway Light"/>
                <a:ea typeface="Raleway Light"/>
                <a:cs typeface="Raleway Light"/>
                <a:sym typeface="Raleway Light"/>
              </a:rPr>
              <a:t>Verizon </a:t>
            </a:r>
            <a:endParaRPr sz="3600">
              <a:solidFill>
                <a:schemeClr val="accent1"/>
              </a:solidFill>
              <a:latin typeface="Raleway Light"/>
              <a:ea typeface="Raleway Light"/>
              <a:cs typeface="Raleway Light"/>
              <a:sym typeface="Raleway Light"/>
            </a:endParaRPr>
          </a:p>
          <a:p>
            <a:pPr indent="0" lvl="0" marL="0" rtl="0" algn="l">
              <a:spcBef>
                <a:spcPts val="0"/>
              </a:spcBef>
              <a:spcAft>
                <a:spcPts val="0"/>
              </a:spcAft>
              <a:buNone/>
            </a:pPr>
            <a:r>
              <a:rPr lang="en" sz="3600">
                <a:solidFill>
                  <a:schemeClr val="accent1"/>
                </a:solidFill>
                <a:latin typeface="Raleway Light"/>
                <a:ea typeface="Raleway Light"/>
                <a:cs typeface="Raleway Light"/>
                <a:sym typeface="Raleway Light"/>
              </a:rPr>
              <a:t>Innovative </a:t>
            </a:r>
            <a:endParaRPr sz="3600">
              <a:solidFill>
                <a:schemeClr val="accent1"/>
              </a:solidFill>
              <a:latin typeface="Raleway Light"/>
              <a:ea typeface="Raleway Light"/>
              <a:cs typeface="Raleway Light"/>
              <a:sym typeface="Raleway Light"/>
            </a:endParaRPr>
          </a:p>
          <a:p>
            <a:pPr indent="0" lvl="0" marL="0" rtl="0" algn="l">
              <a:spcBef>
                <a:spcPts val="0"/>
              </a:spcBef>
              <a:spcAft>
                <a:spcPts val="0"/>
              </a:spcAft>
              <a:buNone/>
            </a:pPr>
            <a:r>
              <a:rPr lang="en" sz="3600">
                <a:solidFill>
                  <a:schemeClr val="accent1"/>
                </a:solidFill>
                <a:latin typeface="Raleway Light"/>
                <a:ea typeface="Raleway Light"/>
                <a:cs typeface="Raleway Light"/>
                <a:sym typeface="Raleway Light"/>
              </a:rPr>
              <a:t>Learning</a:t>
            </a:r>
            <a:endParaRPr sz="3600">
              <a:solidFill>
                <a:schemeClr val="accent1"/>
              </a:solidFill>
              <a:latin typeface="Raleway Light"/>
              <a:ea typeface="Raleway Light"/>
              <a:cs typeface="Raleway Light"/>
              <a:sym typeface="Raleway Light"/>
            </a:endParaRPr>
          </a:p>
          <a:p>
            <a:pPr indent="0" lvl="0" marL="0" rtl="0" algn="l">
              <a:spcBef>
                <a:spcPts val="0"/>
              </a:spcBef>
              <a:spcAft>
                <a:spcPts val="0"/>
              </a:spcAft>
              <a:buNone/>
            </a:pPr>
            <a:r>
              <a:t/>
            </a:r>
            <a:endParaRPr sz="3000">
              <a:solidFill>
                <a:schemeClr val="accent1"/>
              </a:solidFill>
              <a:latin typeface="Raleway Light"/>
              <a:ea typeface="Raleway Light"/>
              <a:cs typeface="Raleway Light"/>
              <a:sym typeface="Raleway Light"/>
            </a:endParaRPr>
          </a:p>
        </p:txBody>
      </p:sp>
      <p:sp>
        <p:nvSpPr>
          <p:cNvPr id="62" name="Google Shape;62;p13"/>
          <p:cNvSpPr txBox="1"/>
          <p:nvPr/>
        </p:nvSpPr>
        <p:spPr>
          <a:xfrm>
            <a:off x="291300" y="2559950"/>
            <a:ext cx="3899400" cy="436800"/>
          </a:xfrm>
          <a:prstGeom prst="rect">
            <a:avLst/>
          </a:prstGeom>
          <a:noFill/>
          <a:ln>
            <a:noFill/>
          </a:ln>
        </p:spPr>
        <p:txBody>
          <a:bodyPr anchorCtr="0" anchor="t" bIns="91425" lIns="91425" spcFirstLastPara="1" rIns="91425" wrap="square" tIns="91425">
            <a:noAutofit/>
          </a:bodyPr>
          <a:lstStyle/>
          <a:p>
            <a:pPr indent="0" lvl="0" marL="0" marR="25400" rtl="0" algn="l">
              <a:lnSpc>
                <a:spcPct val="115000"/>
              </a:lnSpc>
              <a:spcBef>
                <a:spcPts val="0"/>
              </a:spcBef>
              <a:spcAft>
                <a:spcPts val="0"/>
              </a:spcAft>
              <a:buClr>
                <a:schemeClr val="dk1"/>
              </a:buClr>
              <a:buSzPts val="1100"/>
              <a:buFont typeface="Arial"/>
              <a:buNone/>
            </a:pPr>
            <a:r>
              <a:rPr lang="en">
                <a:solidFill>
                  <a:schemeClr val="accent4"/>
                </a:solidFill>
                <a:highlight>
                  <a:srgbClr val="FFFFFF"/>
                </a:highlight>
                <a:latin typeface="Raleway"/>
                <a:ea typeface="Raleway"/>
                <a:cs typeface="Raleway"/>
                <a:sym typeface="Raleway"/>
              </a:rPr>
              <a:t>Guía de Comunicación para Padres</a:t>
            </a:r>
            <a:endParaRPr>
              <a:solidFill>
                <a:schemeClr val="accent4"/>
              </a:solidFill>
              <a:highlight>
                <a:srgbClr val="FFFFFF"/>
              </a:highlight>
              <a:latin typeface="Raleway"/>
              <a:ea typeface="Raleway"/>
              <a:cs typeface="Raleway"/>
              <a:sym typeface="Raleway"/>
            </a:endParaRPr>
          </a:p>
          <a:p>
            <a:pPr indent="0" lvl="0" marL="0" rtl="0" algn="l">
              <a:spcBef>
                <a:spcPts val="0"/>
              </a:spcBef>
              <a:spcAft>
                <a:spcPts val="0"/>
              </a:spcAft>
              <a:buNone/>
            </a:pPr>
            <a:r>
              <a:t/>
            </a:r>
            <a:endParaRPr>
              <a:solidFill>
                <a:schemeClr val="accent4"/>
              </a:solidFill>
              <a:latin typeface="Raleway"/>
              <a:ea typeface="Raleway"/>
              <a:cs typeface="Raleway"/>
              <a:sym typeface="Raleway"/>
            </a:endParaRPr>
          </a:p>
        </p:txBody>
      </p:sp>
      <p:pic>
        <p:nvPicPr>
          <p:cNvPr id="63" name="Google Shape;63;p13"/>
          <p:cNvPicPr preferRelativeResize="0"/>
          <p:nvPr/>
        </p:nvPicPr>
        <p:blipFill>
          <a:blip r:embed="rId4">
            <a:alphaModFix/>
          </a:blip>
          <a:stretch>
            <a:fillRect/>
          </a:stretch>
        </p:blipFill>
        <p:spPr>
          <a:xfrm>
            <a:off x="204975" y="4071014"/>
            <a:ext cx="1378269" cy="954189"/>
          </a:xfrm>
          <a:prstGeom prst="rect">
            <a:avLst/>
          </a:prstGeom>
          <a:noFill/>
          <a:ln>
            <a:noFill/>
          </a:ln>
        </p:spPr>
      </p:pic>
      <p:pic>
        <p:nvPicPr>
          <p:cNvPr id="64" name="Google Shape;64;p13"/>
          <p:cNvPicPr preferRelativeResize="0"/>
          <p:nvPr/>
        </p:nvPicPr>
        <p:blipFill>
          <a:blip r:embed="rId5">
            <a:alphaModFix/>
          </a:blip>
          <a:stretch>
            <a:fillRect/>
          </a:stretch>
        </p:blipFill>
        <p:spPr>
          <a:xfrm>
            <a:off x="1777125" y="4204075"/>
            <a:ext cx="1416525" cy="863175"/>
          </a:xfrm>
          <a:prstGeom prst="rect">
            <a:avLst/>
          </a:prstGeom>
          <a:noFill/>
          <a:ln>
            <a:noFill/>
          </a:ln>
        </p:spPr>
      </p:pic>
      <p:pic>
        <p:nvPicPr>
          <p:cNvPr id="65" name="Google Shape;65;p13"/>
          <p:cNvPicPr preferRelativeResize="0"/>
          <p:nvPr/>
        </p:nvPicPr>
        <p:blipFill>
          <a:blip r:embed="rId6">
            <a:alphaModFix/>
          </a:blip>
          <a:stretch>
            <a:fillRect/>
          </a:stretch>
        </p:blipFill>
        <p:spPr>
          <a:xfrm>
            <a:off x="262221" y="3336200"/>
            <a:ext cx="2605887" cy="635736"/>
          </a:xfrm>
          <a:prstGeom prst="rect">
            <a:avLst/>
          </a:prstGeom>
          <a:noFill/>
          <a:ln>
            <a:noFill/>
          </a:ln>
        </p:spPr>
      </p:pic>
      <p:sp>
        <p:nvSpPr>
          <p:cNvPr id="66" name="Google Shape;66;p13"/>
          <p:cNvSpPr/>
          <p:nvPr/>
        </p:nvSpPr>
        <p:spPr>
          <a:xfrm>
            <a:off x="6784202" y="1924450"/>
            <a:ext cx="1076285" cy="1139716"/>
          </a:xfrm>
          <a:custGeom>
            <a:rect b="b" l="l" r="r" t="t"/>
            <a:pathLst>
              <a:path extrusionOk="0" h="16620" w="15695">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1691575" y="3258900"/>
            <a:ext cx="4317000" cy="60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3600">
                <a:solidFill>
                  <a:schemeClr val="accent4"/>
                </a:solidFill>
                <a:highlight>
                  <a:srgbClr val="FFFFFF"/>
                </a:highlight>
                <a:latin typeface="Raleway"/>
                <a:ea typeface="Raleway"/>
                <a:cs typeface="Raleway"/>
                <a:sym typeface="Raleway"/>
              </a:rPr>
              <a:t>¿</a:t>
            </a:r>
            <a:r>
              <a:rPr lang="en" sz="3600">
                <a:solidFill>
                  <a:schemeClr val="accent4"/>
                </a:solidFill>
                <a:latin typeface="Raleway Light"/>
                <a:ea typeface="Raleway Light"/>
                <a:cs typeface="Raleway Light"/>
                <a:sym typeface="Raleway Light"/>
              </a:rPr>
              <a:t>Preguntas?</a:t>
            </a:r>
            <a:endParaRPr sz="3600">
              <a:solidFill>
                <a:schemeClr val="accent4"/>
              </a:solidFill>
              <a:latin typeface="Raleway Light"/>
              <a:ea typeface="Raleway Light"/>
              <a:cs typeface="Raleway Light"/>
              <a:sym typeface="Raleway Light"/>
            </a:endParaRPr>
          </a:p>
        </p:txBody>
      </p:sp>
      <p:sp>
        <p:nvSpPr>
          <p:cNvPr id="125" name="Google Shape;125;p22"/>
          <p:cNvSpPr/>
          <p:nvPr/>
        </p:nvSpPr>
        <p:spPr>
          <a:xfrm>
            <a:off x="2063551" y="690199"/>
            <a:ext cx="1853737" cy="2371292"/>
          </a:xfrm>
          <a:custGeom>
            <a:rect b="b" l="l" r="r" t="t"/>
            <a:pathLst>
              <a:path extrusionOk="0" h="21073" w="16474">
                <a:moveTo>
                  <a:pt x="15330" y="779"/>
                </a:moveTo>
                <a:lnTo>
                  <a:pt x="15525" y="950"/>
                </a:lnTo>
                <a:lnTo>
                  <a:pt x="15671" y="1120"/>
                </a:lnTo>
                <a:lnTo>
                  <a:pt x="15428" y="1266"/>
                </a:lnTo>
                <a:lnTo>
                  <a:pt x="15209" y="1387"/>
                </a:lnTo>
                <a:lnTo>
                  <a:pt x="14917" y="1582"/>
                </a:lnTo>
                <a:lnTo>
                  <a:pt x="14625" y="1777"/>
                </a:lnTo>
                <a:lnTo>
                  <a:pt x="14187" y="1777"/>
                </a:lnTo>
                <a:lnTo>
                  <a:pt x="13773" y="1752"/>
                </a:lnTo>
                <a:lnTo>
                  <a:pt x="14235" y="1460"/>
                </a:lnTo>
                <a:lnTo>
                  <a:pt x="14819" y="1120"/>
                </a:lnTo>
                <a:lnTo>
                  <a:pt x="15038" y="1023"/>
                </a:lnTo>
                <a:lnTo>
                  <a:pt x="15160" y="974"/>
                </a:lnTo>
                <a:lnTo>
                  <a:pt x="15257" y="925"/>
                </a:lnTo>
                <a:lnTo>
                  <a:pt x="15330" y="852"/>
                </a:lnTo>
                <a:lnTo>
                  <a:pt x="15330" y="779"/>
                </a:lnTo>
                <a:close/>
                <a:moveTo>
                  <a:pt x="15817" y="1485"/>
                </a:moveTo>
                <a:lnTo>
                  <a:pt x="15890" y="1679"/>
                </a:lnTo>
                <a:lnTo>
                  <a:pt x="15914" y="1898"/>
                </a:lnTo>
                <a:lnTo>
                  <a:pt x="15744" y="1971"/>
                </a:lnTo>
                <a:lnTo>
                  <a:pt x="15574" y="2044"/>
                </a:lnTo>
                <a:lnTo>
                  <a:pt x="15257" y="2215"/>
                </a:lnTo>
                <a:lnTo>
                  <a:pt x="15111" y="2312"/>
                </a:lnTo>
                <a:lnTo>
                  <a:pt x="14941" y="2409"/>
                </a:lnTo>
                <a:lnTo>
                  <a:pt x="14941" y="2409"/>
                </a:lnTo>
                <a:lnTo>
                  <a:pt x="14965" y="2117"/>
                </a:lnTo>
                <a:lnTo>
                  <a:pt x="14990" y="1996"/>
                </a:lnTo>
                <a:lnTo>
                  <a:pt x="14990" y="1898"/>
                </a:lnTo>
                <a:lnTo>
                  <a:pt x="15209" y="1777"/>
                </a:lnTo>
                <a:lnTo>
                  <a:pt x="15525" y="1631"/>
                </a:lnTo>
                <a:lnTo>
                  <a:pt x="15817" y="1485"/>
                </a:lnTo>
                <a:close/>
                <a:moveTo>
                  <a:pt x="15963" y="2239"/>
                </a:moveTo>
                <a:lnTo>
                  <a:pt x="15963" y="2774"/>
                </a:lnTo>
                <a:lnTo>
                  <a:pt x="15914" y="2799"/>
                </a:lnTo>
                <a:lnTo>
                  <a:pt x="15695" y="2896"/>
                </a:lnTo>
                <a:lnTo>
                  <a:pt x="15476" y="2993"/>
                </a:lnTo>
                <a:lnTo>
                  <a:pt x="14917" y="3285"/>
                </a:lnTo>
                <a:lnTo>
                  <a:pt x="14941" y="2774"/>
                </a:lnTo>
                <a:lnTo>
                  <a:pt x="15233" y="2604"/>
                </a:lnTo>
                <a:lnTo>
                  <a:pt x="15525" y="2409"/>
                </a:lnTo>
                <a:lnTo>
                  <a:pt x="15744" y="2312"/>
                </a:lnTo>
                <a:lnTo>
                  <a:pt x="15963" y="2239"/>
                </a:lnTo>
                <a:close/>
                <a:moveTo>
                  <a:pt x="15939" y="3115"/>
                </a:moveTo>
                <a:lnTo>
                  <a:pt x="15914" y="3577"/>
                </a:lnTo>
                <a:lnTo>
                  <a:pt x="15647" y="3699"/>
                </a:lnTo>
                <a:lnTo>
                  <a:pt x="15403" y="3821"/>
                </a:lnTo>
                <a:lnTo>
                  <a:pt x="14917" y="4113"/>
                </a:lnTo>
                <a:lnTo>
                  <a:pt x="14917" y="3553"/>
                </a:lnTo>
                <a:lnTo>
                  <a:pt x="15087" y="3504"/>
                </a:lnTo>
                <a:lnTo>
                  <a:pt x="15233" y="3431"/>
                </a:lnTo>
                <a:lnTo>
                  <a:pt x="15549" y="3285"/>
                </a:lnTo>
                <a:lnTo>
                  <a:pt x="15744" y="3212"/>
                </a:lnTo>
                <a:lnTo>
                  <a:pt x="15939" y="3115"/>
                </a:lnTo>
                <a:close/>
                <a:moveTo>
                  <a:pt x="15866" y="3942"/>
                </a:moveTo>
                <a:lnTo>
                  <a:pt x="15841" y="4429"/>
                </a:lnTo>
                <a:lnTo>
                  <a:pt x="15574" y="4575"/>
                </a:lnTo>
                <a:lnTo>
                  <a:pt x="15330" y="4697"/>
                </a:lnTo>
                <a:lnTo>
                  <a:pt x="15136" y="4818"/>
                </a:lnTo>
                <a:lnTo>
                  <a:pt x="14965" y="4964"/>
                </a:lnTo>
                <a:lnTo>
                  <a:pt x="14892" y="5013"/>
                </a:lnTo>
                <a:lnTo>
                  <a:pt x="14917" y="4405"/>
                </a:lnTo>
                <a:lnTo>
                  <a:pt x="15160" y="4307"/>
                </a:lnTo>
                <a:lnTo>
                  <a:pt x="15403" y="4186"/>
                </a:lnTo>
                <a:lnTo>
                  <a:pt x="15647" y="4064"/>
                </a:lnTo>
                <a:lnTo>
                  <a:pt x="15866" y="3942"/>
                </a:lnTo>
                <a:close/>
                <a:moveTo>
                  <a:pt x="15841" y="4794"/>
                </a:moveTo>
                <a:lnTo>
                  <a:pt x="15841" y="5329"/>
                </a:lnTo>
                <a:lnTo>
                  <a:pt x="15525" y="5500"/>
                </a:lnTo>
                <a:lnTo>
                  <a:pt x="15209" y="5670"/>
                </a:lnTo>
                <a:lnTo>
                  <a:pt x="14892" y="5865"/>
                </a:lnTo>
                <a:lnTo>
                  <a:pt x="14892" y="5256"/>
                </a:lnTo>
                <a:lnTo>
                  <a:pt x="15038" y="5208"/>
                </a:lnTo>
                <a:lnTo>
                  <a:pt x="15403" y="5013"/>
                </a:lnTo>
                <a:lnTo>
                  <a:pt x="15622" y="4891"/>
                </a:lnTo>
                <a:lnTo>
                  <a:pt x="15841" y="4794"/>
                </a:lnTo>
                <a:close/>
                <a:moveTo>
                  <a:pt x="15841" y="5694"/>
                </a:moveTo>
                <a:lnTo>
                  <a:pt x="15841" y="6230"/>
                </a:lnTo>
                <a:lnTo>
                  <a:pt x="15598" y="6376"/>
                </a:lnTo>
                <a:lnTo>
                  <a:pt x="15379" y="6497"/>
                </a:lnTo>
                <a:lnTo>
                  <a:pt x="15136" y="6668"/>
                </a:lnTo>
                <a:lnTo>
                  <a:pt x="15014" y="6765"/>
                </a:lnTo>
                <a:lnTo>
                  <a:pt x="14892" y="6862"/>
                </a:lnTo>
                <a:lnTo>
                  <a:pt x="14892" y="6181"/>
                </a:lnTo>
                <a:lnTo>
                  <a:pt x="15087" y="6108"/>
                </a:lnTo>
                <a:lnTo>
                  <a:pt x="15282" y="6011"/>
                </a:lnTo>
                <a:lnTo>
                  <a:pt x="15841" y="5694"/>
                </a:lnTo>
                <a:close/>
                <a:moveTo>
                  <a:pt x="15817" y="6692"/>
                </a:moveTo>
                <a:lnTo>
                  <a:pt x="15817" y="7179"/>
                </a:lnTo>
                <a:lnTo>
                  <a:pt x="15282" y="7422"/>
                </a:lnTo>
                <a:lnTo>
                  <a:pt x="15087" y="7495"/>
                </a:lnTo>
                <a:lnTo>
                  <a:pt x="14892" y="7592"/>
                </a:lnTo>
                <a:lnTo>
                  <a:pt x="14892" y="7057"/>
                </a:lnTo>
                <a:lnTo>
                  <a:pt x="15038" y="7033"/>
                </a:lnTo>
                <a:lnTo>
                  <a:pt x="15184" y="6984"/>
                </a:lnTo>
                <a:lnTo>
                  <a:pt x="15476" y="6838"/>
                </a:lnTo>
                <a:lnTo>
                  <a:pt x="15817" y="6692"/>
                </a:lnTo>
                <a:close/>
                <a:moveTo>
                  <a:pt x="15817" y="7617"/>
                </a:moveTo>
                <a:lnTo>
                  <a:pt x="15817" y="8079"/>
                </a:lnTo>
                <a:lnTo>
                  <a:pt x="15355" y="8298"/>
                </a:lnTo>
                <a:lnTo>
                  <a:pt x="15136" y="8420"/>
                </a:lnTo>
                <a:lnTo>
                  <a:pt x="14917" y="8566"/>
                </a:lnTo>
                <a:lnTo>
                  <a:pt x="14892" y="7933"/>
                </a:lnTo>
                <a:lnTo>
                  <a:pt x="15111" y="7884"/>
                </a:lnTo>
                <a:lnTo>
                  <a:pt x="15330" y="7811"/>
                </a:lnTo>
                <a:lnTo>
                  <a:pt x="15817" y="7617"/>
                </a:lnTo>
                <a:close/>
                <a:moveTo>
                  <a:pt x="15817" y="8420"/>
                </a:moveTo>
                <a:lnTo>
                  <a:pt x="15817" y="8931"/>
                </a:lnTo>
                <a:lnTo>
                  <a:pt x="15720" y="8955"/>
                </a:lnTo>
                <a:lnTo>
                  <a:pt x="15598" y="9004"/>
                </a:lnTo>
                <a:lnTo>
                  <a:pt x="15452" y="9101"/>
                </a:lnTo>
                <a:lnTo>
                  <a:pt x="15184" y="9271"/>
                </a:lnTo>
                <a:lnTo>
                  <a:pt x="15038" y="9368"/>
                </a:lnTo>
                <a:lnTo>
                  <a:pt x="14917" y="9490"/>
                </a:lnTo>
                <a:lnTo>
                  <a:pt x="14917" y="8882"/>
                </a:lnTo>
                <a:lnTo>
                  <a:pt x="15160" y="8760"/>
                </a:lnTo>
                <a:lnTo>
                  <a:pt x="15817" y="8420"/>
                </a:lnTo>
                <a:close/>
                <a:moveTo>
                  <a:pt x="15817" y="9295"/>
                </a:moveTo>
                <a:lnTo>
                  <a:pt x="15817" y="9782"/>
                </a:lnTo>
                <a:lnTo>
                  <a:pt x="15574" y="9904"/>
                </a:lnTo>
                <a:lnTo>
                  <a:pt x="15355" y="10025"/>
                </a:lnTo>
                <a:lnTo>
                  <a:pt x="15136" y="10147"/>
                </a:lnTo>
                <a:lnTo>
                  <a:pt x="14917" y="10269"/>
                </a:lnTo>
                <a:lnTo>
                  <a:pt x="14917" y="9782"/>
                </a:lnTo>
                <a:lnTo>
                  <a:pt x="15111" y="9709"/>
                </a:lnTo>
                <a:lnTo>
                  <a:pt x="15282" y="9612"/>
                </a:lnTo>
                <a:lnTo>
                  <a:pt x="15622" y="9393"/>
                </a:lnTo>
                <a:lnTo>
                  <a:pt x="15817" y="9295"/>
                </a:lnTo>
                <a:close/>
                <a:moveTo>
                  <a:pt x="15817" y="10244"/>
                </a:moveTo>
                <a:lnTo>
                  <a:pt x="15817" y="10634"/>
                </a:lnTo>
                <a:lnTo>
                  <a:pt x="15574" y="10804"/>
                </a:lnTo>
                <a:lnTo>
                  <a:pt x="15403" y="10950"/>
                </a:lnTo>
                <a:lnTo>
                  <a:pt x="14941" y="11242"/>
                </a:lnTo>
                <a:lnTo>
                  <a:pt x="14917" y="10682"/>
                </a:lnTo>
                <a:lnTo>
                  <a:pt x="15087" y="10609"/>
                </a:lnTo>
                <a:lnTo>
                  <a:pt x="15257" y="10536"/>
                </a:lnTo>
                <a:lnTo>
                  <a:pt x="15549" y="10366"/>
                </a:lnTo>
                <a:lnTo>
                  <a:pt x="15817" y="10244"/>
                </a:lnTo>
                <a:close/>
                <a:moveTo>
                  <a:pt x="15817" y="11145"/>
                </a:moveTo>
                <a:lnTo>
                  <a:pt x="15817" y="11850"/>
                </a:lnTo>
                <a:lnTo>
                  <a:pt x="15622" y="11972"/>
                </a:lnTo>
                <a:lnTo>
                  <a:pt x="15501" y="12069"/>
                </a:lnTo>
                <a:lnTo>
                  <a:pt x="14965" y="12459"/>
                </a:lnTo>
                <a:lnTo>
                  <a:pt x="14941" y="11656"/>
                </a:lnTo>
                <a:lnTo>
                  <a:pt x="15111" y="11583"/>
                </a:lnTo>
                <a:lnTo>
                  <a:pt x="15282" y="11485"/>
                </a:lnTo>
                <a:lnTo>
                  <a:pt x="15598" y="11291"/>
                </a:lnTo>
                <a:lnTo>
                  <a:pt x="15817" y="11145"/>
                </a:lnTo>
                <a:close/>
                <a:moveTo>
                  <a:pt x="15817" y="12337"/>
                </a:moveTo>
                <a:lnTo>
                  <a:pt x="15817" y="13091"/>
                </a:lnTo>
                <a:lnTo>
                  <a:pt x="15549" y="13237"/>
                </a:lnTo>
                <a:lnTo>
                  <a:pt x="15282" y="13432"/>
                </a:lnTo>
                <a:lnTo>
                  <a:pt x="15136" y="13529"/>
                </a:lnTo>
                <a:lnTo>
                  <a:pt x="14965" y="13651"/>
                </a:lnTo>
                <a:lnTo>
                  <a:pt x="14965" y="12872"/>
                </a:lnTo>
                <a:lnTo>
                  <a:pt x="15136" y="12775"/>
                </a:lnTo>
                <a:lnTo>
                  <a:pt x="15282" y="12702"/>
                </a:lnTo>
                <a:lnTo>
                  <a:pt x="15574" y="12507"/>
                </a:lnTo>
                <a:lnTo>
                  <a:pt x="15817" y="12337"/>
                </a:lnTo>
                <a:close/>
                <a:moveTo>
                  <a:pt x="15817" y="13481"/>
                </a:moveTo>
                <a:lnTo>
                  <a:pt x="15841" y="13919"/>
                </a:lnTo>
                <a:lnTo>
                  <a:pt x="15452" y="14138"/>
                </a:lnTo>
                <a:lnTo>
                  <a:pt x="15087" y="14405"/>
                </a:lnTo>
                <a:lnTo>
                  <a:pt x="14990" y="14478"/>
                </a:lnTo>
                <a:lnTo>
                  <a:pt x="14965" y="13992"/>
                </a:lnTo>
                <a:lnTo>
                  <a:pt x="15209" y="13870"/>
                </a:lnTo>
                <a:lnTo>
                  <a:pt x="15403" y="13748"/>
                </a:lnTo>
                <a:lnTo>
                  <a:pt x="15817" y="13481"/>
                </a:lnTo>
                <a:close/>
                <a:moveTo>
                  <a:pt x="15841" y="14381"/>
                </a:moveTo>
                <a:lnTo>
                  <a:pt x="15866" y="14795"/>
                </a:lnTo>
                <a:lnTo>
                  <a:pt x="15720" y="14868"/>
                </a:lnTo>
                <a:lnTo>
                  <a:pt x="15598" y="14965"/>
                </a:lnTo>
                <a:lnTo>
                  <a:pt x="15355" y="15135"/>
                </a:lnTo>
                <a:lnTo>
                  <a:pt x="14990" y="15354"/>
                </a:lnTo>
                <a:lnTo>
                  <a:pt x="14990" y="14941"/>
                </a:lnTo>
                <a:lnTo>
                  <a:pt x="15160" y="14843"/>
                </a:lnTo>
                <a:lnTo>
                  <a:pt x="15330" y="14722"/>
                </a:lnTo>
                <a:lnTo>
                  <a:pt x="15622" y="14503"/>
                </a:lnTo>
                <a:lnTo>
                  <a:pt x="15841" y="14381"/>
                </a:lnTo>
                <a:close/>
                <a:moveTo>
                  <a:pt x="15866" y="15330"/>
                </a:moveTo>
                <a:lnTo>
                  <a:pt x="15890" y="15865"/>
                </a:lnTo>
                <a:lnTo>
                  <a:pt x="15866" y="15865"/>
                </a:lnTo>
                <a:lnTo>
                  <a:pt x="15695" y="15914"/>
                </a:lnTo>
                <a:lnTo>
                  <a:pt x="15549" y="15963"/>
                </a:lnTo>
                <a:lnTo>
                  <a:pt x="15257" y="16157"/>
                </a:lnTo>
                <a:lnTo>
                  <a:pt x="15014" y="16279"/>
                </a:lnTo>
                <a:lnTo>
                  <a:pt x="14990" y="15768"/>
                </a:lnTo>
                <a:lnTo>
                  <a:pt x="15136" y="15719"/>
                </a:lnTo>
                <a:lnTo>
                  <a:pt x="15282" y="15646"/>
                </a:lnTo>
                <a:lnTo>
                  <a:pt x="15574" y="15500"/>
                </a:lnTo>
                <a:lnTo>
                  <a:pt x="15866" y="15330"/>
                </a:lnTo>
                <a:close/>
                <a:moveTo>
                  <a:pt x="15890" y="16230"/>
                </a:moveTo>
                <a:lnTo>
                  <a:pt x="15890" y="16644"/>
                </a:lnTo>
                <a:lnTo>
                  <a:pt x="15793" y="16644"/>
                </a:lnTo>
                <a:lnTo>
                  <a:pt x="15598" y="16717"/>
                </a:lnTo>
                <a:lnTo>
                  <a:pt x="15403" y="16790"/>
                </a:lnTo>
                <a:lnTo>
                  <a:pt x="15184" y="16887"/>
                </a:lnTo>
                <a:lnTo>
                  <a:pt x="15014" y="17009"/>
                </a:lnTo>
                <a:lnTo>
                  <a:pt x="15014" y="16644"/>
                </a:lnTo>
                <a:lnTo>
                  <a:pt x="15160" y="16595"/>
                </a:lnTo>
                <a:lnTo>
                  <a:pt x="15306" y="16522"/>
                </a:lnTo>
                <a:lnTo>
                  <a:pt x="15598" y="16401"/>
                </a:lnTo>
                <a:lnTo>
                  <a:pt x="15890" y="16230"/>
                </a:lnTo>
                <a:close/>
                <a:moveTo>
                  <a:pt x="12629" y="2166"/>
                </a:moveTo>
                <a:lnTo>
                  <a:pt x="13627" y="2239"/>
                </a:lnTo>
                <a:lnTo>
                  <a:pt x="14600" y="2239"/>
                </a:lnTo>
                <a:lnTo>
                  <a:pt x="14527" y="3285"/>
                </a:lnTo>
                <a:lnTo>
                  <a:pt x="14479" y="4380"/>
                </a:lnTo>
                <a:lnTo>
                  <a:pt x="14454" y="4380"/>
                </a:lnTo>
                <a:lnTo>
                  <a:pt x="14430" y="4405"/>
                </a:lnTo>
                <a:lnTo>
                  <a:pt x="14454" y="4429"/>
                </a:lnTo>
                <a:lnTo>
                  <a:pt x="14479" y="4429"/>
                </a:lnTo>
                <a:lnTo>
                  <a:pt x="14430" y="6059"/>
                </a:lnTo>
                <a:lnTo>
                  <a:pt x="14430" y="7738"/>
                </a:lnTo>
                <a:lnTo>
                  <a:pt x="14430" y="9441"/>
                </a:lnTo>
                <a:lnTo>
                  <a:pt x="14454" y="11169"/>
                </a:lnTo>
                <a:lnTo>
                  <a:pt x="14527" y="14527"/>
                </a:lnTo>
                <a:lnTo>
                  <a:pt x="14552" y="16109"/>
                </a:lnTo>
                <a:lnTo>
                  <a:pt x="14552" y="17617"/>
                </a:lnTo>
                <a:lnTo>
                  <a:pt x="14138" y="17617"/>
                </a:lnTo>
                <a:lnTo>
                  <a:pt x="13724" y="17593"/>
                </a:lnTo>
                <a:lnTo>
                  <a:pt x="13286" y="17593"/>
                </a:lnTo>
                <a:lnTo>
                  <a:pt x="12873" y="17568"/>
                </a:lnTo>
                <a:lnTo>
                  <a:pt x="9637" y="17593"/>
                </a:lnTo>
                <a:lnTo>
                  <a:pt x="6425" y="17593"/>
                </a:lnTo>
                <a:lnTo>
                  <a:pt x="5232" y="17544"/>
                </a:lnTo>
                <a:lnTo>
                  <a:pt x="4016" y="17520"/>
                </a:lnTo>
                <a:lnTo>
                  <a:pt x="2434" y="17520"/>
                </a:lnTo>
                <a:lnTo>
                  <a:pt x="1899" y="17544"/>
                </a:lnTo>
                <a:lnTo>
                  <a:pt x="1923" y="17495"/>
                </a:lnTo>
                <a:lnTo>
                  <a:pt x="1923" y="17447"/>
                </a:lnTo>
                <a:lnTo>
                  <a:pt x="1899" y="17252"/>
                </a:lnTo>
                <a:lnTo>
                  <a:pt x="1899" y="16936"/>
                </a:lnTo>
                <a:lnTo>
                  <a:pt x="1899" y="16620"/>
                </a:lnTo>
                <a:lnTo>
                  <a:pt x="1972" y="14040"/>
                </a:lnTo>
                <a:lnTo>
                  <a:pt x="2021" y="12751"/>
                </a:lnTo>
                <a:lnTo>
                  <a:pt x="2021" y="11485"/>
                </a:lnTo>
                <a:lnTo>
                  <a:pt x="2045" y="8955"/>
                </a:lnTo>
                <a:lnTo>
                  <a:pt x="2021" y="5208"/>
                </a:lnTo>
                <a:lnTo>
                  <a:pt x="1996" y="3164"/>
                </a:lnTo>
                <a:lnTo>
                  <a:pt x="1972" y="2507"/>
                </a:lnTo>
                <a:lnTo>
                  <a:pt x="1948" y="2190"/>
                </a:lnTo>
                <a:lnTo>
                  <a:pt x="2459" y="2263"/>
                </a:lnTo>
                <a:lnTo>
                  <a:pt x="2970" y="2312"/>
                </a:lnTo>
                <a:lnTo>
                  <a:pt x="3505" y="2336"/>
                </a:lnTo>
                <a:lnTo>
                  <a:pt x="4040" y="2336"/>
                </a:lnTo>
                <a:lnTo>
                  <a:pt x="5111" y="2288"/>
                </a:lnTo>
                <a:lnTo>
                  <a:pt x="6133" y="2239"/>
                </a:lnTo>
                <a:lnTo>
                  <a:pt x="7398" y="2215"/>
                </a:lnTo>
                <a:lnTo>
                  <a:pt x="9393" y="2190"/>
                </a:lnTo>
                <a:lnTo>
                  <a:pt x="11364" y="2166"/>
                </a:lnTo>
                <a:close/>
                <a:moveTo>
                  <a:pt x="15890" y="16912"/>
                </a:moveTo>
                <a:lnTo>
                  <a:pt x="15890" y="16960"/>
                </a:lnTo>
                <a:lnTo>
                  <a:pt x="15890" y="17350"/>
                </a:lnTo>
                <a:lnTo>
                  <a:pt x="15768" y="17350"/>
                </a:lnTo>
                <a:lnTo>
                  <a:pt x="15671" y="17398"/>
                </a:lnTo>
                <a:lnTo>
                  <a:pt x="15452" y="17520"/>
                </a:lnTo>
                <a:lnTo>
                  <a:pt x="15209" y="17666"/>
                </a:lnTo>
                <a:lnTo>
                  <a:pt x="15136" y="17593"/>
                </a:lnTo>
                <a:lnTo>
                  <a:pt x="15087" y="17568"/>
                </a:lnTo>
                <a:lnTo>
                  <a:pt x="15014" y="17544"/>
                </a:lnTo>
                <a:lnTo>
                  <a:pt x="15014" y="17301"/>
                </a:lnTo>
                <a:lnTo>
                  <a:pt x="15233" y="17228"/>
                </a:lnTo>
                <a:lnTo>
                  <a:pt x="15452" y="17131"/>
                </a:lnTo>
                <a:lnTo>
                  <a:pt x="15890" y="16912"/>
                </a:lnTo>
                <a:close/>
                <a:moveTo>
                  <a:pt x="8469" y="18663"/>
                </a:moveTo>
                <a:lnTo>
                  <a:pt x="8590" y="18712"/>
                </a:lnTo>
                <a:lnTo>
                  <a:pt x="8663" y="18809"/>
                </a:lnTo>
                <a:lnTo>
                  <a:pt x="8761" y="18980"/>
                </a:lnTo>
                <a:lnTo>
                  <a:pt x="8785" y="19077"/>
                </a:lnTo>
                <a:lnTo>
                  <a:pt x="8785" y="19199"/>
                </a:lnTo>
                <a:lnTo>
                  <a:pt x="8785" y="19320"/>
                </a:lnTo>
                <a:lnTo>
                  <a:pt x="8785" y="19442"/>
                </a:lnTo>
                <a:lnTo>
                  <a:pt x="8761" y="19539"/>
                </a:lnTo>
                <a:lnTo>
                  <a:pt x="8712" y="19661"/>
                </a:lnTo>
                <a:lnTo>
                  <a:pt x="8639" y="19758"/>
                </a:lnTo>
                <a:lnTo>
                  <a:pt x="8542" y="19831"/>
                </a:lnTo>
                <a:lnTo>
                  <a:pt x="8420" y="19904"/>
                </a:lnTo>
                <a:lnTo>
                  <a:pt x="8274" y="19929"/>
                </a:lnTo>
                <a:lnTo>
                  <a:pt x="8128" y="19929"/>
                </a:lnTo>
                <a:lnTo>
                  <a:pt x="8006" y="19880"/>
                </a:lnTo>
                <a:lnTo>
                  <a:pt x="7860" y="19831"/>
                </a:lnTo>
                <a:lnTo>
                  <a:pt x="7763" y="19734"/>
                </a:lnTo>
                <a:lnTo>
                  <a:pt x="7690" y="19612"/>
                </a:lnTo>
                <a:lnTo>
                  <a:pt x="7641" y="19491"/>
                </a:lnTo>
                <a:lnTo>
                  <a:pt x="7641" y="19345"/>
                </a:lnTo>
                <a:lnTo>
                  <a:pt x="7666" y="19174"/>
                </a:lnTo>
                <a:lnTo>
                  <a:pt x="7714" y="19053"/>
                </a:lnTo>
                <a:lnTo>
                  <a:pt x="7787" y="18907"/>
                </a:lnTo>
                <a:lnTo>
                  <a:pt x="7885" y="18809"/>
                </a:lnTo>
                <a:lnTo>
                  <a:pt x="7958" y="18736"/>
                </a:lnTo>
                <a:lnTo>
                  <a:pt x="8031" y="18761"/>
                </a:lnTo>
                <a:lnTo>
                  <a:pt x="8104" y="18736"/>
                </a:lnTo>
                <a:lnTo>
                  <a:pt x="8201" y="18712"/>
                </a:lnTo>
                <a:lnTo>
                  <a:pt x="8250" y="18712"/>
                </a:lnTo>
                <a:lnTo>
                  <a:pt x="8298" y="18688"/>
                </a:lnTo>
                <a:lnTo>
                  <a:pt x="8323" y="18663"/>
                </a:lnTo>
                <a:close/>
                <a:moveTo>
                  <a:pt x="8347" y="18177"/>
                </a:moveTo>
                <a:lnTo>
                  <a:pt x="8152" y="18201"/>
                </a:lnTo>
                <a:lnTo>
                  <a:pt x="8055" y="18250"/>
                </a:lnTo>
                <a:lnTo>
                  <a:pt x="7982" y="18298"/>
                </a:lnTo>
                <a:lnTo>
                  <a:pt x="7885" y="18323"/>
                </a:lnTo>
                <a:lnTo>
                  <a:pt x="7763" y="18347"/>
                </a:lnTo>
                <a:lnTo>
                  <a:pt x="7666" y="18420"/>
                </a:lnTo>
                <a:lnTo>
                  <a:pt x="7568" y="18469"/>
                </a:lnTo>
                <a:lnTo>
                  <a:pt x="7471" y="18566"/>
                </a:lnTo>
                <a:lnTo>
                  <a:pt x="7398" y="18663"/>
                </a:lnTo>
                <a:lnTo>
                  <a:pt x="7349" y="18761"/>
                </a:lnTo>
                <a:lnTo>
                  <a:pt x="7276" y="18882"/>
                </a:lnTo>
                <a:lnTo>
                  <a:pt x="7228" y="19126"/>
                </a:lnTo>
                <a:lnTo>
                  <a:pt x="7179" y="19369"/>
                </a:lnTo>
                <a:lnTo>
                  <a:pt x="7179" y="19515"/>
                </a:lnTo>
                <a:lnTo>
                  <a:pt x="7203" y="19637"/>
                </a:lnTo>
                <a:lnTo>
                  <a:pt x="7252" y="19758"/>
                </a:lnTo>
                <a:lnTo>
                  <a:pt x="7301" y="19880"/>
                </a:lnTo>
                <a:lnTo>
                  <a:pt x="7349" y="19977"/>
                </a:lnTo>
                <a:lnTo>
                  <a:pt x="7447" y="20075"/>
                </a:lnTo>
                <a:lnTo>
                  <a:pt x="7520" y="20148"/>
                </a:lnTo>
                <a:lnTo>
                  <a:pt x="7641" y="20221"/>
                </a:lnTo>
                <a:lnTo>
                  <a:pt x="7739" y="20294"/>
                </a:lnTo>
                <a:lnTo>
                  <a:pt x="7860" y="20342"/>
                </a:lnTo>
                <a:lnTo>
                  <a:pt x="7982" y="20367"/>
                </a:lnTo>
                <a:lnTo>
                  <a:pt x="8104" y="20391"/>
                </a:lnTo>
                <a:lnTo>
                  <a:pt x="8225" y="20391"/>
                </a:lnTo>
                <a:lnTo>
                  <a:pt x="8371" y="20367"/>
                </a:lnTo>
                <a:lnTo>
                  <a:pt x="8493" y="20342"/>
                </a:lnTo>
                <a:lnTo>
                  <a:pt x="8615" y="20294"/>
                </a:lnTo>
                <a:lnTo>
                  <a:pt x="8809" y="20196"/>
                </a:lnTo>
                <a:lnTo>
                  <a:pt x="8955" y="20050"/>
                </a:lnTo>
                <a:lnTo>
                  <a:pt x="9053" y="19880"/>
                </a:lnTo>
                <a:lnTo>
                  <a:pt x="9150" y="19685"/>
                </a:lnTo>
                <a:lnTo>
                  <a:pt x="9199" y="19491"/>
                </a:lnTo>
                <a:lnTo>
                  <a:pt x="9199" y="19272"/>
                </a:lnTo>
                <a:lnTo>
                  <a:pt x="9199" y="19053"/>
                </a:lnTo>
                <a:lnTo>
                  <a:pt x="9174" y="18858"/>
                </a:lnTo>
                <a:lnTo>
                  <a:pt x="9101" y="18688"/>
                </a:lnTo>
                <a:lnTo>
                  <a:pt x="9004" y="18517"/>
                </a:lnTo>
                <a:lnTo>
                  <a:pt x="8882" y="18371"/>
                </a:lnTo>
                <a:lnTo>
                  <a:pt x="8712" y="18250"/>
                </a:lnTo>
                <a:lnTo>
                  <a:pt x="8542" y="18201"/>
                </a:lnTo>
                <a:lnTo>
                  <a:pt x="8347" y="18177"/>
                </a:lnTo>
                <a:close/>
                <a:moveTo>
                  <a:pt x="2532" y="463"/>
                </a:moveTo>
                <a:lnTo>
                  <a:pt x="3018" y="487"/>
                </a:lnTo>
                <a:lnTo>
                  <a:pt x="3943" y="536"/>
                </a:lnTo>
                <a:lnTo>
                  <a:pt x="4843" y="560"/>
                </a:lnTo>
                <a:lnTo>
                  <a:pt x="8298" y="585"/>
                </a:lnTo>
                <a:lnTo>
                  <a:pt x="11729" y="585"/>
                </a:lnTo>
                <a:lnTo>
                  <a:pt x="13554" y="560"/>
                </a:lnTo>
                <a:lnTo>
                  <a:pt x="13530" y="585"/>
                </a:lnTo>
                <a:lnTo>
                  <a:pt x="13530" y="633"/>
                </a:lnTo>
                <a:lnTo>
                  <a:pt x="13505" y="658"/>
                </a:lnTo>
                <a:lnTo>
                  <a:pt x="13530" y="682"/>
                </a:lnTo>
                <a:lnTo>
                  <a:pt x="13554" y="706"/>
                </a:lnTo>
                <a:lnTo>
                  <a:pt x="13627" y="731"/>
                </a:lnTo>
                <a:lnTo>
                  <a:pt x="13724" y="731"/>
                </a:lnTo>
                <a:lnTo>
                  <a:pt x="13846" y="706"/>
                </a:lnTo>
                <a:lnTo>
                  <a:pt x="14065" y="633"/>
                </a:lnTo>
                <a:lnTo>
                  <a:pt x="14260" y="560"/>
                </a:lnTo>
                <a:lnTo>
                  <a:pt x="14892" y="609"/>
                </a:lnTo>
                <a:lnTo>
                  <a:pt x="14917" y="609"/>
                </a:lnTo>
                <a:lnTo>
                  <a:pt x="15063" y="658"/>
                </a:lnTo>
                <a:lnTo>
                  <a:pt x="14965" y="682"/>
                </a:lnTo>
                <a:lnTo>
                  <a:pt x="14844" y="731"/>
                </a:lnTo>
                <a:lnTo>
                  <a:pt x="14625" y="852"/>
                </a:lnTo>
                <a:lnTo>
                  <a:pt x="14260" y="1096"/>
                </a:lnTo>
                <a:lnTo>
                  <a:pt x="13749" y="1387"/>
                </a:lnTo>
                <a:lnTo>
                  <a:pt x="13505" y="1558"/>
                </a:lnTo>
                <a:lnTo>
                  <a:pt x="13286" y="1728"/>
                </a:lnTo>
                <a:lnTo>
                  <a:pt x="12824" y="1704"/>
                </a:lnTo>
                <a:lnTo>
                  <a:pt x="9564" y="1704"/>
                </a:lnTo>
                <a:lnTo>
                  <a:pt x="7593" y="1728"/>
                </a:lnTo>
                <a:lnTo>
                  <a:pt x="6327" y="1777"/>
                </a:lnTo>
                <a:lnTo>
                  <a:pt x="5135" y="1825"/>
                </a:lnTo>
                <a:lnTo>
                  <a:pt x="3943" y="1850"/>
                </a:lnTo>
                <a:lnTo>
                  <a:pt x="3359" y="1850"/>
                </a:lnTo>
                <a:lnTo>
                  <a:pt x="2751" y="1825"/>
                </a:lnTo>
                <a:lnTo>
                  <a:pt x="2167" y="1777"/>
                </a:lnTo>
                <a:lnTo>
                  <a:pt x="1583" y="1728"/>
                </a:lnTo>
                <a:lnTo>
                  <a:pt x="1510" y="1728"/>
                </a:lnTo>
                <a:lnTo>
                  <a:pt x="1437" y="1752"/>
                </a:lnTo>
                <a:lnTo>
                  <a:pt x="1412" y="1825"/>
                </a:lnTo>
                <a:lnTo>
                  <a:pt x="1388" y="1898"/>
                </a:lnTo>
                <a:lnTo>
                  <a:pt x="1388" y="1971"/>
                </a:lnTo>
                <a:lnTo>
                  <a:pt x="1412" y="2020"/>
                </a:lnTo>
                <a:lnTo>
                  <a:pt x="1461" y="2093"/>
                </a:lnTo>
                <a:lnTo>
                  <a:pt x="1534" y="2117"/>
                </a:lnTo>
                <a:lnTo>
                  <a:pt x="1534" y="2385"/>
                </a:lnTo>
                <a:lnTo>
                  <a:pt x="1558" y="2823"/>
                </a:lnTo>
                <a:lnTo>
                  <a:pt x="1534" y="4015"/>
                </a:lnTo>
                <a:lnTo>
                  <a:pt x="1510" y="5281"/>
                </a:lnTo>
                <a:lnTo>
                  <a:pt x="1485" y="6108"/>
                </a:lnTo>
                <a:lnTo>
                  <a:pt x="1461" y="6668"/>
                </a:lnTo>
                <a:lnTo>
                  <a:pt x="1437" y="7227"/>
                </a:lnTo>
                <a:lnTo>
                  <a:pt x="1461" y="8371"/>
                </a:lnTo>
                <a:lnTo>
                  <a:pt x="1510" y="9490"/>
                </a:lnTo>
                <a:lnTo>
                  <a:pt x="1510" y="10634"/>
                </a:lnTo>
                <a:lnTo>
                  <a:pt x="1485" y="13481"/>
                </a:lnTo>
                <a:lnTo>
                  <a:pt x="1461" y="14965"/>
                </a:lnTo>
                <a:lnTo>
                  <a:pt x="1412" y="16303"/>
                </a:lnTo>
                <a:lnTo>
                  <a:pt x="1339" y="16960"/>
                </a:lnTo>
                <a:lnTo>
                  <a:pt x="1339" y="17131"/>
                </a:lnTo>
                <a:lnTo>
                  <a:pt x="1364" y="17301"/>
                </a:lnTo>
                <a:lnTo>
                  <a:pt x="1388" y="17447"/>
                </a:lnTo>
                <a:lnTo>
                  <a:pt x="1437" y="17568"/>
                </a:lnTo>
                <a:lnTo>
                  <a:pt x="1485" y="17641"/>
                </a:lnTo>
                <a:lnTo>
                  <a:pt x="1437" y="17739"/>
                </a:lnTo>
                <a:lnTo>
                  <a:pt x="1437" y="17836"/>
                </a:lnTo>
                <a:lnTo>
                  <a:pt x="1485" y="17933"/>
                </a:lnTo>
                <a:lnTo>
                  <a:pt x="1510" y="17958"/>
                </a:lnTo>
                <a:lnTo>
                  <a:pt x="1583" y="17982"/>
                </a:lnTo>
                <a:lnTo>
                  <a:pt x="1875" y="18006"/>
                </a:lnTo>
                <a:lnTo>
                  <a:pt x="2167" y="18031"/>
                </a:lnTo>
                <a:lnTo>
                  <a:pt x="2799" y="18055"/>
                </a:lnTo>
                <a:lnTo>
                  <a:pt x="4016" y="18006"/>
                </a:lnTo>
                <a:lnTo>
                  <a:pt x="7252" y="18031"/>
                </a:lnTo>
                <a:lnTo>
                  <a:pt x="9247" y="18055"/>
                </a:lnTo>
                <a:lnTo>
                  <a:pt x="10488" y="18079"/>
                </a:lnTo>
                <a:lnTo>
                  <a:pt x="11145" y="18104"/>
                </a:lnTo>
                <a:lnTo>
                  <a:pt x="11778" y="18104"/>
                </a:lnTo>
                <a:lnTo>
                  <a:pt x="13043" y="18055"/>
                </a:lnTo>
                <a:lnTo>
                  <a:pt x="13481" y="18055"/>
                </a:lnTo>
                <a:lnTo>
                  <a:pt x="13919" y="18079"/>
                </a:lnTo>
                <a:lnTo>
                  <a:pt x="14333" y="18104"/>
                </a:lnTo>
                <a:lnTo>
                  <a:pt x="14771" y="18079"/>
                </a:lnTo>
                <a:lnTo>
                  <a:pt x="14819" y="18079"/>
                </a:lnTo>
                <a:lnTo>
                  <a:pt x="14844" y="18055"/>
                </a:lnTo>
                <a:lnTo>
                  <a:pt x="15063" y="18031"/>
                </a:lnTo>
                <a:lnTo>
                  <a:pt x="15136" y="18006"/>
                </a:lnTo>
                <a:lnTo>
                  <a:pt x="15184" y="17958"/>
                </a:lnTo>
                <a:lnTo>
                  <a:pt x="15209" y="17909"/>
                </a:lnTo>
                <a:lnTo>
                  <a:pt x="15233" y="17860"/>
                </a:lnTo>
                <a:lnTo>
                  <a:pt x="15598" y="17690"/>
                </a:lnTo>
                <a:lnTo>
                  <a:pt x="15744" y="17617"/>
                </a:lnTo>
                <a:lnTo>
                  <a:pt x="15890" y="17520"/>
                </a:lnTo>
                <a:lnTo>
                  <a:pt x="15890" y="17909"/>
                </a:lnTo>
                <a:lnTo>
                  <a:pt x="15744" y="18006"/>
                </a:lnTo>
                <a:lnTo>
                  <a:pt x="15598" y="18104"/>
                </a:lnTo>
                <a:lnTo>
                  <a:pt x="15257" y="18250"/>
                </a:lnTo>
                <a:lnTo>
                  <a:pt x="14917" y="18371"/>
                </a:lnTo>
                <a:lnTo>
                  <a:pt x="14235" y="18566"/>
                </a:lnTo>
                <a:lnTo>
                  <a:pt x="13919" y="18688"/>
                </a:lnTo>
                <a:lnTo>
                  <a:pt x="13773" y="18761"/>
                </a:lnTo>
                <a:lnTo>
                  <a:pt x="13627" y="18858"/>
                </a:lnTo>
                <a:lnTo>
                  <a:pt x="13578" y="18931"/>
                </a:lnTo>
                <a:lnTo>
                  <a:pt x="13578" y="18980"/>
                </a:lnTo>
                <a:lnTo>
                  <a:pt x="13603" y="19053"/>
                </a:lnTo>
                <a:lnTo>
                  <a:pt x="13676" y="19053"/>
                </a:lnTo>
                <a:lnTo>
                  <a:pt x="14016" y="19028"/>
                </a:lnTo>
                <a:lnTo>
                  <a:pt x="14357" y="18980"/>
                </a:lnTo>
                <a:lnTo>
                  <a:pt x="15038" y="18785"/>
                </a:lnTo>
                <a:lnTo>
                  <a:pt x="15476" y="18663"/>
                </a:lnTo>
                <a:lnTo>
                  <a:pt x="15695" y="18566"/>
                </a:lnTo>
                <a:lnTo>
                  <a:pt x="15890" y="18469"/>
                </a:lnTo>
                <a:lnTo>
                  <a:pt x="15890" y="18785"/>
                </a:lnTo>
                <a:lnTo>
                  <a:pt x="15622" y="18858"/>
                </a:lnTo>
                <a:lnTo>
                  <a:pt x="15355" y="18931"/>
                </a:lnTo>
                <a:lnTo>
                  <a:pt x="14844" y="19101"/>
                </a:lnTo>
                <a:lnTo>
                  <a:pt x="14527" y="19223"/>
                </a:lnTo>
                <a:lnTo>
                  <a:pt x="14235" y="19320"/>
                </a:lnTo>
                <a:lnTo>
                  <a:pt x="13943" y="19466"/>
                </a:lnTo>
                <a:lnTo>
                  <a:pt x="13676" y="19637"/>
                </a:lnTo>
                <a:lnTo>
                  <a:pt x="13676" y="19685"/>
                </a:lnTo>
                <a:lnTo>
                  <a:pt x="13676" y="19710"/>
                </a:lnTo>
                <a:lnTo>
                  <a:pt x="13700" y="19734"/>
                </a:lnTo>
                <a:lnTo>
                  <a:pt x="13724" y="19734"/>
                </a:lnTo>
                <a:lnTo>
                  <a:pt x="14041" y="19685"/>
                </a:lnTo>
                <a:lnTo>
                  <a:pt x="14333" y="19612"/>
                </a:lnTo>
                <a:lnTo>
                  <a:pt x="14917" y="19442"/>
                </a:lnTo>
                <a:lnTo>
                  <a:pt x="15403" y="19320"/>
                </a:lnTo>
                <a:lnTo>
                  <a:pt x="15671" y="19247"/>
                </a:lnTo>
                <a:lnTo>
                  <a:pt x="15914" y="19150"/>
                </a:lnTo>
                <a:lnTo>
                  <a:pt x="15914" y="19466"/>
                </a:lnTo>
                <a:lnTo>
                  <a:pt x="15647" y="19515"/>
                </a:lnTo>
                <a:lnTo>
                  <a:pt x="15379" y="19612"/>
                </a:lnTo>
                <a:lnTo>
                  <a:pt x="14892" y="19831"/>
                </a:lnTo>
                <a:lnTo>
                  <a:pt x="14381" y="20050"/>
                </a:lnTo>
                <a:lnTo>
                  <a:pt x="13895" y="20294"/>
                </a:lnTo>
                <a:lnTo>
                  <a:pt x="13895" y="20318"/>
                </a:lnTo>
                <a:lnTo>
                  <a:pt x="13919" y="20342"/>
                </a:lnTo>
                <a:lnTo>
                  <a:pt x="14162" y="20342"/>
                </a:lnTo>
                <a:lnTo>
                  <a:pt x="14430" y="20294"/>
                </a:lnTo>
                <a:lnTo>
                  <a:pt x="14673" y="20245"/>
                </a:lnTo>
                <a:lnTo>
                  <a:pt x="14941" y="20172"/>
                </a:lnTo>
                <a:lnTo>
                  <a:pt x="15428" y="20026"/>
                </a:lnTo>
                <a:lnTo>
                  <a:pt x="15914" y="19831"/>
                </a:lnTo>
                <a:lnTo>
                  <a:pt x="15914" y="19856"/>
                </a:lnTo>
                <a:lnTo>
                  <a:pt x="15817" y="20050"/>
                </a:lnTo>
                <a:lnTo>
                  <a:pt x="15720" y="20196"/>
                </a:lnTo>
                <a:lnTo>
                  <a:pt x="15598" y="20294"/>
                </a:lnTo>
                <a:lnTo>
                  <a:pt x="15452" y="20391"/>
                </a:lnTo>
                <a:lnTo>
                  <a:pt x="15282" y="20440"/>
                </a:lnTo>
                <a:lnTo>
                  <a:pt x="15111" y="20488"/>
                </a:lnTo>
                <a:lnTo>
                  <a:pt x="14746" y="20537"/>
                </a:lnTo>
                <a:lnTo>
                  <a:pt x="14381" y="20561"/>
                </a:lnTo>
                <a:lnTo>
                  <a:pt x="13992" y="20561"/>
                </a:lnTo>
                <a:lnTo>
                  <a:pt x="13213" y="20513"/>
                </a:lnTo>
                <a:lnTo>
                  <a:pt x="12410" y="20513"/>
                </a:lnTo>
                <a:lnTo>
                  <a:pt x="11632" y="20537"/>
                </a:lnTo>
                <a:lnTo>
                  <a:pt x="8006" y="20561"/>
                </a:lnTo>
                <a:lnTo>
                  <a:pt x="4405" y="20561"/>
                </a:lnTo>
                <a:lnTo>
                  <a:pt x="2848" y="20513"/>
                </a:lnTo>
                <a:lnTo>
                  <a:pt x="1753" y="20513"/>
                </a:lnTo>
                <a:lnTo>
                  <a:pt x="1631" y="20464"/>
                </a:lnTo>
                <a:lnTo>
                  <a:pt x="1339" y="20342"/>
                </a:lnTo>
                <a:lnTo>
                  <a:pt x="1169" y="20269"/>
                </a:lnTo>
                <a:lnTo>
                  <a:pt x="1023" y="20172"/>
                </a:lnTo>
                <a:lnTo>
                  <a:pt x="877" y="20050"/>
                </a:lnTo>
                <a:lnTo>
                  <a:pt x="780" y="19929"/>
                </a:lnTo>
                <a:lnTo>
                  <a:pt x="707" y="19807"/>
                </a:lnTo>
                <a:lnTo>
                  <a:pt x="658" y="19661"/>
                </a:lnTo>
                <a:lnTo>
                  <a:pt x="609" y="19393"/>
                </a:lnTo>
                <a:lnTo>
                  <a:pt x="561" y="19101"/>
                </a:lnTo>
                <a:lnTo>
                  <a:pt x="561" y="18834"/>
                </a:lnTo>
                <a:lnTo>
                  <a:pt x="536" y="17131"/>
                </a:lnTo>
                <a:lnTo>
                  <a:pt x="561" y="15427"/>
                </a:lnTo>
                <a:lnTo>
                  <a:pt x="536" y="13091"/>
                </a:lnTo>
                <a:lnTo>
                  <a:pt x="488" y="9247"/>
                </a:lnTo>
                <a:lnTo>
                  <a:pt x="463" y="5402"/>
                </a:lnTo>
                <a:lnTo>
                  <a:pt x="463" y="3967"/>
                </a:lnTo>
                <a:lnTo>
                  <a:pt x="488" y="3139"/>
                </a:lnTo>
                <a:lnTo>
                  <a:pt x="512" y="2653"/>
                </a:lnTo>
                <a:lnTo>
                  <a:pt x="585" y="2142"/>
                </a:lnTo>
                <a:lnTo>
                  <a:pt x="682" y="1655"/>
                </a:lnTo>
                <a:lnTo>
                  <a:pt x="828" y="1168"/>
                </a:lnTo>
                <a:lnTo>
                  <a:pt x="901" y="1023"/>
                </a:lnTo>
                <a:lnTo>
                  <a:pt x="1023" y="852"/>
                </a:lnTo>
                <a:lnTo>
                  <a:pt x="1218" y="731"/>
                </a:lnTo>
                <a:lnTo>
                  <a:pt x="1461" y="609"/>
                </a:lnTo>
                <a:lnTo>
                  <a:pt x="1753" y="536"/>
                </a:lnTo>
                <a:lnTo>
                  <a:pt x="2118" y="487"/>
                </a:lnTo>
                <a:lnTo>
                  <a:pt x="2532" y="463"/>
                </a:lnTo>
                <a:close/>
                <a:moveTo>
                  <a:pt x="2483" y="1"/>
                </a:moveTo>
                <a:lnTo>
                  <a:pt x="2021" y="25"/>
                </a:lnTo>
                <a:lnTo>
                  <a:pt x="1631" y="98"/>
                </a:lnTo>
                <a:lnTo>
                  <a:pt x="1315" y="171"/>
                </a:lnTo>
                <a:lnTo>
                  <a:pt x="1023" y="317"/>
                </a:lnTo>
                <a:lnTo>
                  <a:pt x="804" y="463"/>
                </a:lnTo>
                <a:lnTo>
                  <a:pt x="609" y="633"/>
                </a:lnTo>
                <a:lnTo>
                  <a:pt x="463" y="828"/>
                </a:lnTo>
                <a:lnTo>
                  <a:pt x="366" y="1023"/>
                </a:lnTo>
                <a:lnTo>
                  <a:pt x="269" y="1241"/>
                </a:lnTo>
                <a:lnTo>
                  <a:pt x="220" y="1436"/>
                </a:lnTo>
                <a:lnTo>
                  <a:pt x="196" y="1655"/>
                </a:lnTo>
                <a:lnTo>
                  <a:pt x="147" y="2020"/>
                </a:lnTo>
                <a:lnTo>
                  <a:pt x="123" y="2312"/>
                </a:lnTo>
                <a:lnTo>
                  <a:pt x="74" y="2823"/>
                </a:lnTo>
                <a:lnTo>
                  <a:pt x="25" y="3334"/>
                </a:lnTo>
                <a:lnTo>
                  <a:pt x="1" y="4356"/>
                </a:lnTo>
                <a:lnTo>
                  <a:pt x="1" y="5354"/>
                </a:lnTo>
                <a:lnTo>
                  <a:pt x="25" y="6376"/>
                </a:lnTo>
                <a:lnTo>
                  <a:pt x="50" y="7544"/>
                </a:lnTo>
                <a:lnTo>
                  <a:pt x="25" y="8736"/>
                </a:lnTo>
                <a:lnTo>
                  <a:pt x="1" y="11072"/>
                </a:lnTo>
                <a:lnTo>
                  <a:pt x="1" y="12264"/>
                </a:lnTo>
                <a:lnTo>
                  <a:pt x="50" y="13432"/>
                </a:lnTo>
                <a:lnTo>
                  <a:pt x="74" y="14624"/>
                </a:lnTo>
                <a:lnTo>
                  <a:pt x="98" y="15817"/>
                </a:lnTo>
                <a:lnTo>
                  <a:pt x="74" y="16693"/>
                </a:lnTo>
                <a:lnTo>
                  <a:pt x="98" y="17568"/>
                </a:lnTo>
                <a:lnTo>
                  <a:pt x="123" y="18444"/>
                </a:lnTo>
                <a:lnTo>
                  <a:pt x="171" y="19345"/>
                </a:lnTo>
                <a:lnTo>
                  <a:pt x="196" y="19612"/>
                </a:lnTo>
                <a:lnTo>
                  <a:pt x="244" y="19880"/>
                </a:lnTo>
                <a:lnTo>
                  <a:pt x="342" y="20123"/>
                </a:lnTo>
                <a:lnTo>
                  <a:pt x="463" y="20367"/>
                </a:lnTo>
                <a:lnTo>
                  <a:pt x="609" y="20561"/>
                </a:lnTo>
                <a:lnTo>
                  <a:pt x="804" y="20732"/>
                </a:lnTo>
                <a:lnTo>
                  <a:pt x="926" y="20805"/>
                </a:lnTo>
                <a:lnTo>
                  <a:pt x="1047" y="20853"/>
                </a:lnTo>
                <a:lnTo>
                  <a:pt x="1169" y="20902"/>
                </a:lnTo>
                <a:lnTo>
                  <a:pt x="1315" y="20926"/>
                </a:lnTo>
                <a:lnTo>
                  <a:pt x="2970" y="20951"/>
                </a:lnTo>
                <a:lnTo>
                  <a:pt x="4162" y="20975"/>
                </a:lnTo>
                <a:lnTo>
                  <a:pt x="4965" y="20999"/>
                </a:lnTo>
                <a:lnTo>
                  <a:pt x="5622" y="21024"/>
                </a:lnTo>
                <a:lnTo>
                  <a:pt x="11145" y="21024"/>
                </a:lnTo>
                <a:lnTo>
                  <a:pt x="12727" y="20999"/>
                </a:lnTo>
                <a:lnTo>
                  <a:pt x="13092" y="20999"/>
                </a:lnTo>
                <a:lnTo>
                  <a:pt x="13481" y="21024"/>
                </a:lnTo>
                <a:lnTo>
                  <a:pt x="14260" y="21072"/>
                </a:lnTo>
                <a:lnTo>
                  <a:pt x="14649" y="21072"/>
                </a:lnTo>
                <a:lnTo>
                  <a:pt x="15014" y="21048"/>
                </a:lnTo>
                <a:lnTo>
                  <a:pt x="15209" y="20999"/>
                </a:lnTo>
                <a:lnTo>
                  <a:pt x="15379" y="20951"/>
                </a:lnTo>
                <a:lnTo>
                  <a:pt x="15574" y="20902"/>
                </a:lnTo>
                <a:lnTo>
                  <a:pt x="15744" y="20805"/>
                </a:lnTo>
                <a:lnTo>
                  <a:pt x="15890" y="20683"/>
                </a:lnTo>
                <a:lnTo>
                  <a:pt x="16036" y="20513"/>
                </a:lnTo>
                <a:lnTo>
                  <a:pt x="16158" y="20318"/>
                </a:lnTo>
                <a:lnTo>
                  <a:pt x="16255" y="20075"/>
                </a:lnTo>
                <a:lnTo>
                  <a:pt x="16328" y="19807"/>
                </a:lnTo>
                <a:lnTo>
                  <a:pt x="16377" y="19515"/>
                </a:lnTo>
                <a:lnTo>
                  <a:pt x="16425" y="19223"/>
                </a:lnTo>
                <a:lnTo>
                  <a:pt x="16450" y="18907"/>
                </a:lnTo>
                <a:lnTo>
                  <a:pt x="16474" y="18298"/>
                </a:lnTo>
                <a:lnTo>
                  <a:pt x="16450" y="17739"/>
                </a:lnTo>
                <a:lnTo>
                  <a:pt x="16425" y="16960"/>
                </a:lnTo>
                <a:lnTo>
                  <a:pt x="16425" y="15573"/>
                </a:lnTo>
                <a:lnTo>
                  <a:pt x="16377" y="14186"/>
                </a:lnTo>
                <a:lnTo>
                  <a:pt x="16352" y="13286"/>
                </a:lnTo>
                <a:lnTo>
                  <a:pt x="16352" y="12118"/>
                </a:lnTo>
                <a:lnTo>
                  <a:pt x="16328" y="9441"/>
                </a:lnTo>
                <a:lnTo>
                  <a:pt x="16328" y="6960"/>
                </a:lnTo>
                <a:lnTo>
                  <a:pt x="16328" y="5500"/>
                </a:lnTo>
                <a:lnTo>
                  <a:pt x="16328" y="4794"/>
                </a:lnTo>
                <a:lnTo>
                  <a:pt x="16352" y="4113"/>
                </a:lnTo>
                <a:lnTo>
                  <a:pt x="16401" y="3431"/>
                </a:lnTo>
                <a:lnTo>
                  <a:pt x="16450" y="2726"/>
                </a:lnTo>
                <a:lnTo>
                  <a:pt x="16450" y="2336"/>
                </a:lnTo>
                <a:lnTo>
                  <a:pt x="16401" y="1898"/>
                </a:lnTo>
                <a:lnTo>
                  <a:pt x="16328" y="1509"/>
                </a:lnTo>
                <a:lnTo>
                  <a:pt x="16279" y="1314"/>
                </a:lnTo>
                <a:lnTo>
                  <a:pt x="16206" y="1120"/>
                </a:lnTo>
                <a:lnTo>
                  <a:pt x="16133" y="950"/>
                </a:lnTo>
                <a:lnTo>
                  <a:pt x="16036" y="779"/>
                </a:lnTo>
                <a:lnTo>
                  <a:pt x="15914" y="633"/>
                </a:lnTo>
                <a:lnTo>
                  <a:pt x="15768" y="512"/>
                </a:lnTo>
                <a:lnTo>
                  <a:pt x="15622" y="414"/>
                </a:lnTo>
                <a:lnTo>
                  <a:pt x="15452" y="317"/>
                </a:lnTo>
                <a:lnTo>
                  <a:pt x="15257" y="268"/>
                </a:lnTo>
                <a:lnTo>
                  <a:pt x="15038" y="220"/>
                </a:lnTo>
                <a:lnTo>
                  <a:pt x="14965" y="171"/>
                </a:lnTo>
                <a:lnTo>
                  <a:pt x="14892" y="147"/>
                </a:lnTo>
                <a:lnTo>
                  <a:pt x="14527" y="122"/>
                </a:lnTo>
                <a:lnTo>
                  <a:pt x="14138" y="98"/>
                </a:lnTo>
                <a:lnTo>
                  <a:pt x="13408" y="98"/>
                </a:lnTo>
                <a:lnTo>
                  <a:pt x="11924" y="122"/>
                </a:lnTo>
                <a:lnTo>
                  <a:pt x="8396" y="122"/>
                </a:lnTo>
                <a:lnTo>
                  <a:pt x="4843" y="98"/>
                </a:lnTo>
                <a:lnTo>
                  <a:pt x="3943" y="74"/>
                </a:lnTo>
                <a:lnTo>
                  <a:pt x="3018" y="25"/>
                </a:lnTo>
                <a:lnTo>
                  <a:pt x="248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2"/>
          <p:cNvSpPr/>
          <p:nvPr/>
        </p:nvSpPr>
        <p:spPr>
          <a:xfrm>
            <a:off x="2452277" y="1228550"/>
            <a:ext cx="1076285" cy="1139717"/>
          </a:xfrm>
          <a:custGeom>
            <a:rect b="b" l="l" r="r" t="t"/>
            <a:pathLst>
              <a:path extrusionOk="0" h="16620" w="15695">
                <a:moveTo>
                  <a:pt x="7786" y="755"/>
                </a:moveTo>
                <a:lnTo>
                  <a:pt x="7567" y="780"/>
                </a:lnTo>
                <a:lnTo>
                  <a:pt x="7324" y="804"/>
                </a:lnTo>
                <a:lnTo>
                  <a:pt x="7105" y="877"/>
                </a:lnTo>
                <a:lnTo>
                  <a:pt x="6910" y="999"/>
                </a:lnTo>
                <a:lnTo>
                  <a:pt x="6813" y="1072"/>
                </a:lnTo>
                <a:lnTo>
                  <a:pt x="6740" y="1145"/>
                </a:lnTo>
                <a:lnTo>
                  <a:pt x="6691" y="1242"/>
                </a:lnTo>
                <a:lnTo>
                  <a:pt x="6643" y="1364"/>
                </a:lnTo>
                <a:lnTo>
                  <a:pt x="6667" y="1388"/>
                </a:lnTo>
                <a:lnTo>
                  <a:pt x="6691" y="1412"/>
                </a:lnTo>
                <a:lnTo>
                  <a:pt x="6740" y="1388"/>
                </a:lnTo>
                <a:lnTo>
                  <a:pt x="6764" y="1412"/>
                </a:lnTo>
                <a:lnTo>
                  <a:pt x="6716" y="1461"/>
                </a:lnTo>
                <a:lnTo>
                  <a:pt x="6691" y="1510"/>
                </a:lnTo>
                <a:lnTo>
                  <a:pt x="6691" y="1680"/>
                </a:lnTo>
                <a:lnTo>
                  <a:pt x="6716" y="1826"/>
                </a:lnTo>
                <a:lnTo>
                  <a:pt x="6764" y="1996"/>
                </a:lnTo>
                <a:lnTo>
                  <a:pt x="6813" y="2166"/>
                </a:lnTo>
                <a:lnTo>
                  <a:pt x="6886" y="2312"/>
                </a:lnTo>
                <a:lnTo>
                  <a:pt x="7008" y="2434"/>
                </a:lnTo>
                <a:lnTo>
                  <a:pt x="7129" y="2556"/>
                </a:lnTo>
                <a:lnTo>
                  <a:pt x="7251" y="2629"/>
                </a:lnTo>
                <a:lnTo>
                  <a:pt x="7300" y="2629"/>
                </a:lnTo>
                <a:lnTo>
                  <a:pt x="7324" y="2604"/>
                </a:lnTo>
                <a:lnTo>
                  <a:pt x="7324" y="2580"/>
                </a:lnTo>
                <a:lnTo>
                  <a:pt x="7324" y="2556"/>
                </a:lnTo>
                <a:lnTo>
                  <a:pt x="7056" y="2069"/>
                </a:lnTo>
                <a:lnTo>
                  <a:pt x="6983" y="1826"/>
                </a:lnTo>
                <a:lnTo>
                  <a:pt x="6910" y="1583"/>
                </a:lnTo>
                <a:lnTo>
                  <a:pt x="7202" y="1874"/>
                </a:lnTo>
                <a:lnTo>
                  <a:pt x="7543" y="2142"/>
                </a:lnTo>
                <a:lnTo>
                  <a:pt x="7884" y="2385"/>
                </a:lnTo>
                <a:lnTo>
                  <a:pt x="8273" y="2580"/>
                </a:lnTo>
                <a:lnTo>
                  <a:pt x="8468" y="2677"/>
                </a:lnTo>
                <a:lnTo>
                  <a:pt x="8662" y="2726"/>
                </a:lnTo>
                <a:lnTo>
                  <a:pt x="8857" y="2775"/>
                </a:lnTo>
                <a:lnTo>
                  <a:pt x="9076" y="2823"/>
                </a:lnTo>
                <a:lnTo>
                  <a:pt x="9490" y="2823"/>
                </a:lnTo>
                <a:lnTo>
                  <a:pt x="9709" y="2799"/>
                </a:lnTo>
                <a:lnTo>
                  <a:pt x="9928" y="2750"/>
                </a:lnTo>
                <a:lnTo>
                  <a:pt x="9952" y="2726"/>
                </a:lnTo>
                <a:lnTo>
                  <a:pt x="9976" y="2677"/>
                </a:lnTo>
                <a:lnTo>
                  <a:pt x="9952" y="2629"/>
                </a:lnTo>
                <a:lnTo>
                  <a:pt x="9928" y="2604"/>
                </a:lnTo>
                <a:lnTo>
                  <a:pt x="9538" y="2531"/>
                </a:lnTo>
                <a:lnTo>
                  <a:pt x="9173" y="2458"/>
                </a:lnTo>
                <a:lnTo>
                  <a:pt x="8784" y="2410"/>
                </a:lnTo>
                <a:lnTo>
                  <a:pt x="8419" y="2312"/>
                </a:lnTo>
                <a:lnTo>
                  <a:pt x="8224" y="2239"/>
                </a:lnTo>
                <a:lnTo>
                  <a:pt x="8054" y="2142"/>
                </a:lnTo>
                <a:lnTo>
                  <a:pt x="7689" y="1947"/>
                </a:lnTo>
                <a:lnTo>
                  <a:pt x="7348" y="1728"/>
                </a:lnTo>
                <a:lnTo>
                  <a:pt x="7008" y="1510"/>
                </a:lnTo>
                <a:lnTo>
                  <a:pt x="7251" y="1583"/>
                </a:lnTo>
                <a:lnTo>
                  <a:pt x="7494" y="1631"/>
                </a:lnTo>
                <a:lnTo>
                  <a:pt x="7981" y="1753"/>
                </a:lnTo>
                <a:lnTo>
                  <a:pt x="8297" y="1826"/>
                </a:lnTo>
                <a:lnTo>
                  <a:pt x="8638" y="1923"/>
                </a:lnTo>
                <a:lnTo>
                  <a:pt x="8954" y="1947"/>
                </a:lnTo>
                <a:lnTo>
                  <a:pt x="9125" y="1947"/>
                </a:lnTo>
                <a:lnTo>
                  <a:pt x="9295" y="1923"/>
                </a:lnTo>
                <a:lnTo>
                  <a:pt x="9344" y="1899"/>
                </a:lnTo>
                <a:lnTo>
                  <a:pt x="9344" y="1850"/>
                </a:lnTo>
                <a:lnTo>
                  <a:pt x="9344" y="1826"/>
                </a:lnTo>
                <a:lnTo>
                  <a:pt x="9319" y="1777"/>
                </a:lnTo>
                <a:lnTo>
                  <a:pt x="9027" y="1655"/>
                </a:lnTo>
                <a:lnTo>
                  <a:pt x="8711" y="1558"/>
                </a:lnTo>
                <a:lnTo>
                  <a:pt x="8078" y="1437"/>
                </a:lnTo>
                <a:lnTo>
                  <a:pt x="7567" y="1315"/>
                </a:lnTo>
                <a:lnTo>
                  <a:pt x="7300" y="1266"/>
                </a:lnTo>
                <a:lnTo>
                  <a:pt x="7032" y="1266"/>
                </a:lnTo>
                <a:lnTo>
                  <a:pt x="7251" y="1145"/>
                </a:lnTo>
                <a:lnTo>
                  <a:pt x="7470" y="1072"/>
                </a:lnTo>
                <a:lnTo>
                  <a:pt x="7738" y="1047"/>
                </a:lnTo>
                <a:lnTo>
                  <a:pt x="8005" y="1072"/>
                </a:lnTo>
                <a:lnTo>
                  <a:pt x="8273" y="1120"/>
                </a:lnTo>
                <a:lnTo>
                  <a:pt x="8541" y="1193"/>
                </a:lnTo>
                <a:lnTo>
                  <a:pt x="8760" y="1266"/>
                </a:lnTo>
                <a:lnTo>
                  <a:pt x="8954" y="1339"/>
                </a:lnTo>
                <a:lnTo>
                  <a:pt x="9368" y="1558"/>
                </a:lnTo>
                <a:lnTo>
                  <a:pt x="9806" y="1753"/>
                </a:lnTo>
                <a:lnTo>
                  <a:pt x="10001" y="1826"/>
                </a:lnTo>
                <a:lnTo>
                  <a:pt x="10220" y="1874"/>
                </a:lnTo>
                <a:lnTo>
                  <a:pt x="10268" y="1850"/>
                </a:lnTo>
                <a:lnTo>
                  <a:pt x="10293" y="1826"/>
                </a:lnTo>
                <a:lnTo>
                  <a:pt x="10317" y="1801"/>
                </a:lnTo>
                <a:lnTo>
                  <a:pt x="10293" y="1753"/>
                </a:lnTo>
                <a:lnTo>
                  <a:pt x="10098" y="1558"/>
                </a:lnTo>
                <a:lnTo>
                  <a:pt x="9879" y="1388"/>
                </a:lnTo>
                <a:lnTo>
                  <a:pt x="9611" y="1242"/>
                </a:lnTo>
                <a:lnTo>
                  <a:pt x="9344" y="1120"/>
                </a:lnTo>
                <a:lnTo>
                  <a:pt x="9052" y="1023"/>
                </a:lnTo>
                <a:lnTo>
                  <a:pt x="8760" y="926"/>
                </a:lnTo>
                <a:lnTo>
                  <a:pt x="8224" y="804"/>
                </a:lnTo>
                <a:lnTo>
                  <a:pt x="8030" y="755"/>
                </a:lnTo>
                <a:close/>
                <a:moveTo>
                  <a:pt x="5888" y="1996"/>
                </a:moveTo>
                <a:lnTo>
                  <a:pt x="5864" y="2020"/>
                </a:lnTo>
                <a:lnTo>
                  <a:pt x="5694" y="2142"/>
                </a:lnTo>
                <a:lnTo>
                  <a:pt x="5523" y="2264"/>
                </a:lnTo>
                <a:lnTo>
                  <a:pt x="5207" y="2556"/>
                </a:lnTo>
                <a:lnTo>
                  <a:pt x="4891" y="2823"/>
                </a:lnTo>
                <a:lnTo>
                  <a:pt x="4745" y="2969"/>
                </a:lnTo>
                <a:lnTo>
                  <a:pt x="4623" y="3140"/>
                </a:lnTo>
                <a:lnTo>
                  <a:pt x="4623" y="3188"/>
                </a:lnTo>
                <a:lnTo>
                  <a:pt x="4647" y="3213"/>
                </a:lnTo>
                <a:lnTo>
                  <a:pt x="4842" y="3115"/>
                </a:lnTo>
                <a:lnTo>
                  <a:pt x="4988" y="3018"/>
                </a:lnTo>
                <a:lnTo>
                  <a:pt x="5280" y="2775"/>
                </a:lnTo>
                <a:lnTo>
                  <a:pt x="5645" y="2458"/>
                </a:lnTo>
                <a:lnTo>
                  <a:pt x="5986" y="2166"/>
                </a:lnTo>
                <a:lnTo>
                  <a:pt x="6010" y="2093"/>
                </a:lnTo>
                <a:lnTo>
                  <a:pt x="5986" y="2045"/>
                </a:lnTo>
                <a:lnTo>
                  <a:pt x="5937" y="1996"/>
                </a:lnTo>
                <a:close/>
                <a:moveTo>
                  <a:pt x="6107" y="5622"/>
                </a:moveTo>
                <a:lnTo>
                  <a:pt x="6059" y="5646"/>
                </a:lnTo>
                <a:lnTo>
                  <a:pt x="6010" y="5670"/>
                </a:lnTo>
                <a:lnTo>
                  <a:pt x="5961" y="5719"/>
                </a:lnTo>
                <a:lnTo>
                  <a:pt x="5888" y="5768"/>
                </a:lnTo>
                <a:lnTo>
                  <a:pt x="5815" y="5816"/>
                </a:lnTo>
                <a:lnTo>
                  <a:pt x="5767" y="5889"/>
                </a:lnTo>
                <a:lnTo>
                  <a:pt x="5718" y="5987"/>
                </a:lnTo>
                <a:lnTo>
                  <a:pt x="5669" y="6157"/>
                </a:lnTo>
                <a:lnTo>
                  <a:pt x="5669" y="6327"/>
                </a:lnTo>
                <a:lnTo>
                  <a:pt x="5669" y="6425"/>
                </a:lnTo>
                <a:lnTo>
                  <a:pt x="5718" y="6546"/>
                </a:lnTo>
                <a:lnTo>
                  <a:pt x="5767" y="6644"/>
                </a:lnTo>
                <a:lnTo>
                  <a:pt x="5815" y="6717"/>
                </a:lnTo>
                <a:lnTo>
                  <a:pt x="5888" y="6790"/>
                </a:lnTo>
                <a:lnTo>
                  <a:pt x="5986" y="6863"/>
                </a:lnTo>
                <a:lnTo>
                  <a:pt x="6083" y="6911"/>
                </a:lnTo>
                <a:lnTo>
                  <a:pt x="6180" y="6936"/>
                </a:lnTo>
                <a:lnTo>
                  <a:pt x="6326" y="6936"/>
                </a:lnTo>
                <a:lnTo>
                  <a:pt x="6399" y="6911"/>
                </a:lnTo>
                <a:lnTo>
                  <a:pt x="6448" y="6863"/>
                </a:lnTo>
                <a:lnTo>
                  <a:pt x="6570" y="6717"/>
                </a:lnTo>
                <a:lnTo>
                  <a:pt x="6643" y="6546"/>
                </a:lnTo>
                <a:lnTo>
                  <a:pt x="6667" y="6352"/>
                </a:lnTo>
                <a:lnTo>
                  <a:pt x="6667" y="6157"/>
                </a:lnTo>
                <a:lnTo>
                  <a:pt x="6618" y="5962"/>
                </a:lnTo>
                <a:lnTo>
                  <a:pt x="6594" y="5889"/>
                </a:lnTo>
                <a:lnTo>
                  <a:pt x="6521" y="5792"/>
                </a:lnTo>
                <a:lnTo>
                  <a:pt x="6472" y="5719"/>
                </a:lnTo>
                <a:lnTo>
                  <a:pt x="6375" y="5670"/>
                </a:lnTo>
                <a:lnTo>
                  <a:pt x="6302" y="5622"/>
                </a:lnTo>
                <a:close/>
                <a:moveTo>
                  <a:pt x="9368" y="5622"/>
                </a:moveTo>
                <a:lnTo>
                  <a:pt x="9319" y="5646"/>
                </a:lnTo>
                <a:lnTo>
                  <a:pt x="9271" y="5670"/>
                </a:lnTo>
                <a:lnTo>
                  <a:pt x="9222" y="5719"/>
                </a:lnTo>
                <a:lnTo>
                  <a:pt x="9149" y="5768"/>
                </a:lnTo>
                <a:lnTo>
                  <a:pt x="9076" y="5816"/>
                </a:lnTo>
                <a:lnTo>
                  <a:pt x="9027" y="5889"/>
                </a:lnTo>
                <a:lnTo>
                  <a:pt x="8979" y="5987"/>
                </a:lnTo>
                <a:lnTo>
                  <a:pt x="8930" y="6157"/>
                </a:lnTo>
                <a:lnTo>
                  <a:pt x="8930" y="6327"/>
                </a:lnTo>
                <a:lnTo>
                  <a:pt x="8930" y="6425"/>
                </a:lnTo>
                <a:lnTo>
                  <a:pt x="8979" y="6546"/>
                </a:lnTo>
                <a:lnTo>
                  <a:pt x="9027" y="6644"/>
                </a:lnTo>
                <a:lnTo>
                  <a:pt x="9076" y="6717"/>
                </a:lnTo>
                <a:lnTo>
                  <a:pt x="9149" y="6790"/>
                </a:lnTo>
                <a:lnTo>
                  <a:pt x="9246" y="6863"/>
                </a:lnTo>
                <a:lnTo>
                  <a:pt x="9344" y="6911"/>
                </a:lnTo>
                <a:lnTo>
                  <a:pt x="9441" y="6936"/>
                </a:lnTo>
                <a:lnTo>
                  <a:pt x="9587" y="6936"/>
                </a:lnTo>
                <a:lnTo>
                  <a:pt x="9660" y="6911"/>
                </a:lnTo>
                <a:lnTo>
                  <a:pt x="9709" y="6863"/>
                </a:lnTo>
                <a:lnTo>
                  <a:pt x="9830" y="6717"/>
                </a:lnTo>
                <a:lnTo>
                  <a:pt x="9903" y="6546"/>
                </a:lnTo>
                <a:lnTo>
                  <a:pt x="9928" y="6352"/>
                </a:lnTo>
                <a:lnTo>
                  <a:pt x="9928" y="6157"/>
                </a:lnTo>
                <a:lnTo>
                  <a:pt x="9879" y="5962"/>
                </a:lnTo>
                <a:lnTo>
                  <a:pt x="9855" y="5889"/>
                </a:lnTo>
                <a:lnTo>
                  <a:pt x="9782" y="5792"/>
                </a:lnTo>
                <a:lnTo>
                  <a:pt x="9733" y="5719"/>
                </a:lnTo>
                <a:lnTo>
                  <a:pt x="9636" y="5670"/>
                </a:lnTo>
                <a:lnTo>
                  <a:pt x="9563" y="5622"/>
                </a:lnTo>
                <a:close/>
                <a:moveTo>
                  <a:pt x="7786" y="6765"/>
                </a:moveTo>
                <a:lnTo>
                  <a:pt x="7738" y="6814"/>
                </a:lnTo>
                <a:lnTo>
                  <a:pt x="7713" y="6863"/>
                </a:lnTo>
                <a:lnTo>
                  <a:pt x="7713" y="7082"/>
                </a:lnTo>
                <a:lnTo>
                  <a:pt x="7738" y="7301"/>
                </a:lnTo>
                <a:lnTo>
                  <a:pt x="7738" y="7520"/>
                </a:lnTo>
                <a:lnTo>
                  <a:pt x="7762" y="7739"/>
                </a:lnTo>
                <a:lnTo>
                  <a:pt x="7786" y="7787"/>
                </a:lnTo>
                <a:lnTo>
                  <a:pt x="7811" y="7812"/>
                </a:lnTo>
                <a:lnTo>
                  <a:pt x="7908" y="7860"/>
                </a:lnTo>
                <a:lnTo>
                  <a:pt x="7957" y="7836"/>
                </a:lnTo>
                <a:lnTo>
                  <a:pt x="8005" y="7836"/>
                </a:lnTo>
                <a:lnTo>
                  <a:pt x="8030" y="7787"/>
                </a:lnTo>
                <a:lnTo>
                  <a:pt x="8054" y="7739"/>
                </a:lnTo>
                <a:lnTo>
                  <a:pt x="8054" y="7641"/>
                </a:lnTo>
                <a:lnTo>
                  <a:pt x="8054" y="7520"/>
                </a:lnTo>
                <a:lnTo>
                  <a:pt x="8030" y="7301"/>
                </a:lnTo>
                <a:lnTo>
                  <a:pt x="7981" y="7057"/>
                </a:lnTo>
                <a:lnTo>
                  <a:pt x="7957" y="6936"/>
                </a:lnTo>
                <a:lnTo>
                  <a:pt x="7884" y="6814"/>
                </a:lnTo>
                <a:lnTo>
                  <a:pt x="7835" y="6765"/>
                </a:lnTo>
                <a:close/>
                <a:moveTo>
                  <a:pt x="8589" y="8274"/>
                </a:moveTo>
                <a:lnTo>
                  <a:pt x="8249" y="8371"/>
                </a:lnTo>
                <a:lnTo>
                  <a:pt x="7932" y="8444"/>
                </a:lnTo>
                <a:lnTo>
                  <a:pt x="7592" y="8469"/>
                </a:lnTo>
                <a:lnTo>
                  <a:pt x="7421" y="8469"/>
                </a:lnTo>
                <a:lnTo>
                  <a:pt x="7251" y="8444"/>
                </a:lnTo>
                <a:lnTo>
                  <a:pt x="7202" y="8469"/>
                </a:lnTo>
                <a:lnTo>
                  <a:pt x="7178" y="8469"/>
                </a:lnTo>
                <a:lnTo>
                  <a:pt x="7154" y="8517"/>
                </a:lnTo>
                <a:lnTo>
                  <a:pt x="7178" y="8542"/>
                </a:lnTo>
                <a:lnTo>
                  <a:pt x="7227" y="8639"/>
                </a:lnTo>
                <a:lnTo>
                  <a:pt x="7300" y="8688"/>
                </a:lnTo>
                <a:lnTo>
                  <a:pt x="7373" y="8761"/>
                </a:lnTo>
                <a:lnTo>
                  <a:pt x="7470" y="8785"/>
                </a:lnTo>
                <a:lnTo>
                  <a:pt x="7665" y="8834"/>
                </a:lnTo>
                <a:lnTo>
                  <a:pt x="7908" y="8834"/>
                </a:lnTo>
                <a:lnTo>
                  <a:pt x="8127" y="8809"/>
                </a:lnTo>
                <a:lnTo>
                  <a:pt x="8370" y="8761"/>
                </a:lnTo>
                <a:lnTo>
                  <a:pt x="8565" y="8712"/>
                </a:lnTo>
                <a:lnTo>
                  <a:pt x="8735" y="8639"/>
                </a:lnTo>
                <a:lnTo>
                  <a:pt x="8808" y="8590"/>
                </a:lnTo>
                <a:lnTo>
                  <a:pt x="8833" y="8542"/>
                </a:lnTo>
                <a:lnTo>
                  <a:pt x="8833" y="8469"/>
                </a:lnTo>
                <a:lnTo>
                  <a:pt x="8833" y="8396"/>
                </a:lnTo>
                <a:lnTo>
                  <a:pt x="8784" y="8347"/>
                </a:lnTo>
                <a:lnTo>
                  <a:pt x="8735" y="8298"/>
                </a:lnTo>
                <a:lnTo>
                  <a:pt x="8662" y="8274"/>
                </a:lnTo>
                <a:close/>
                <a:moveTo>
                  <a:pt x="6618" y="9928"/>
                </a:moveTo>
                <a:lnTo>
                  <a:pt x="6862" y="10026"/>
                </a:lnTo>
                <a:lnTo>
                  <a:pt x="7105" y="10099"/>
                </a:lnTo>
                <a:lnTo>
                  <a:pt x="7373" y="10172"/>
                </a:lnTo>
                <a:lnTo>
                  <a:pt x="7616" y="10220"/>
                </a:lnTo>
                <a:lnTo>
                  <a:pt x="7859" y="10245"/>
                </a:lnTo>
                <a:lnTo>
                  <a:pt x="8127" y="10269"/>
                </a:lnTo>
                <a:lnTo>
                  <a:pt x="8370" y="10245"/>
                </a:lnTo>
                <a:lnTo>
                  <a:pt x="8614" y="10220"/>
                </a:lnTo>
                <a:lnTo>
                  <a:pt x="8833" y="10172"/>
                </a:lnTo>
                <a:lnTo>
                  <a:pt x="9052" y="10123"/>
                </a:lnTo>
                <a:lnTo>
                  <a:pt x="9027" y="10366"/>
                </a:lnTo>
                <a:lnTo>
                  <a:pt x="8735" y="10391"/>
                </a:lnTo>
                <a:lnTo>
                  <a:pt x="8443" y="10415"/>
                </a:lnTo>
                <a:lnTo>
                  <a:pt x="8419" y="10415"/>
                </a:lnTo>
                <a:lnTo>
                  <a:pt x="8151" y="10391"/>
                </a:lnTo>
                <a:lnTo>
                  <a:pt x="8005" y="10391"/>
                </a:lnTo>
                <a:lnTo>
                  <a:pt x="7859" y="10415"/>
                </a:lnTo>
                <a:lnTo>
                  <a:pt x="7859" y="10439"/>
                </a:lnTo>
                <a:lnTo>
                  <a:pt x="7835" y="10464"/>
                </a:lnTo>
                <a:lnTo>
                  <a:pt x="7835" y="10512"/>
                </a:lnTo>
                <a:lnTo>
                  <a:pt x="7884" y="10585"/>
                </a:lnTo>
                <a:lnTo>
                  <a:pt x="7932" y="10610"/>
                </a:lnTo>
                <a:lnTo>
                  <a:pt x="8078" y="10683"/>
                </a:lnTo>
                <a:lnTo>
                  <a:pt x="8224" y="10707"/>
                </a:lnTo>
                <a:lnTo>
                  <a:pt x="8346" y="10731"/>
                </a:lnTo>
                <a:lnTo>
                  <a:pt x="8687" y="10731"/>
                </a:lnTo>
                <a:lnTo>
                  <a:pt x="8857" y="10707"/>
                </a:lnTo>
                <a:lnTo>
                  <a:pt x="9027" y="10683"/>
                </a:lnTo>
                <a:lnTo>
                  <a:pt x="9027" y="10804"/>
                </a:lnTo>
                <a:lnTo>
                  <a:pt x="8687" y="10853"/>
                </a:lnTo>
                <a:lnTo>
                  <a:pt x="8541" y="10877"/>
                </a:lnTo>
                <a:lnTo>
                  <a:pt x="8370" y="10902"/>
                </a:lnTo>
                <a:lnTo>
                  <a:pt x="7932" y="10902"/>
                </a:lnTo>
                <a:lnTo>
                  <a:pt x="7786" y="10950"/>
                </a:lnTo>
                <a:lnTo>
                  <a:pt x="7762" y="10999"/>
                </a:lnTo>
                <a:lnTo>
                  <a:pt x="7786" y="11023"/>
                </a:lnTo>
                <a:lnTo>
                  <a:pt x="7884" y="11121"/>
                </a:lnTo>
                <a:lnTo>
                  <a:pt x="8030" y="11194"/>
                </a:lnTo>
                <a:lnTo>
                  <a:pt x="8200" y="11242"/>
                </a:lnTo>
                <a:lnTo>
                  <a:pt x="8589" y="11242"/>
                </a:lnTo>
                <a:lnTo>
                  <a:pt x="8760" y="11218"/>
                </a:lnTo>
                <a:lnTo>
                  <a:pt x="8930" y="11194"/>
                </a:lnTo>
                <a:lnTo>
                  <a:pt x="9076" y="11121"/>
                </a:lnTo>
                <a:lnTo>
                  <a:pt x="9125" y="11218"/>
                </a:lnTo>
                <a:lnTo>
                  <a:pt x="8954" y="11291"/>
                </a:lnTo>
                <a:lnTo>
                  <a:pt x="8760" y="11340"/>
                </a:lnTo>
                <a:lnTo>
                  <a:pt x="8151" y="11461"/>
                </a:lnTo>
                <a:lnTo>
                  <a:pt x="8127" y="11461"/>
                </a:lnTo>
                <a:lnTo>
                  <a:pt x="8127" y="11486"/>
                </a:lnTo>
                <a:lnTo>
                  <a:pt x="8151" y="11510"/>
                </a:lnTo>
                <a:lnTo>
                  <a:pt x="8346" y="11583"/>
                </a:lnTo>
                <a:lnTo>
                  <a:pt x="8589" y="11607"/>
                </a:lnTo>
                <a:lnTo>
                  <a:pt x="8370" y="11656"/>
                </a:lnTo>
                <a:lnTo>
                  <a:pt x="8151" y="11680"/>
                </a:lnTo>
                <a:lnTo>
                  <a:pt x="7932" y="11680"/>
                </a:lnTo>
                <a:lnTo>
                  <a:pt x="7713" y="11656"/>
                </a:lnTo>
                <a:lnTo>
                  <a:pt x="7421" y="11632"/>
                </a:lnTo>
                <a:lnTo>
                  <a:pt x="7129" y="11559"/>
                </a:lnTo>
                <a:lnTo>
                  <a:pt x="6862" y="11461"/>
                </a:lnTo>
                <a:lnTo>
                  <a:pt x="6740" y="11388"/>
                </a:lnTo>
                <a:lnTo>
                  <a:pt x="6618" y="11291"/>
                </a:lnTo>
                <a:lnTo>
                  <a:pt x="6594" y="11242"/>
                </a:lnTo>
                <a:lnTo>
                  <a:pt x="6667" y="11194"/>
                </a:lnTo>
                <a:lnTo>
                  <a:pt x="6716" y="11121"/>
                </a:lnTo>
                <a:lnTo>
                  <a:pt x="6716" y="11023"/>
                </a:lnTo>
                <a:lnTo>
                  <a:pt x="6716" y="10950"/>
                </a:lnTo>
                <a:lnTo>
                  <a:pt x="6667" y="10804"/>
                </a:lnTo>
                <a:lnTo>
                  <a:pt x="6618" y="10610"/>
                </a:lnTo>
                <a:lnTo>
                  <a:pt x="6594" y="10415"/>
                </a:lnTo>
                <a:lnTo>
                  <a:pt x="6594" y="10245"/>
                </a:lnTo>
                <a:lnTo>
                  <a:pt x="6618" y="10074"/>
                </a:lnTo>
                <a:lnTo>
                  <a:pt x="6643" y="9977"/>
                </a:lnTo>
                <a:lnTo>
                  <a:pt x="6643" y="9953"/>
                </a:lnTo>
                <a:lnTo>
                  <a:pt x="6618" y="10001"/>
                </a:lnTo>
                <a:lnTo>
                  <a:pt x="6618" y="9928"/>
                </a:lnTo>
                <a:close/>
                <a:moveTo>
                  <a:pt x="9636" y="11218"/>
                </a:moveTo>
                <a:lnTo>
                  <a:pt x="9782" y="11291"/>
                </a:lnTo>
                <a:lnTo>
                  <a:pt x="9928" y="11364"/>
                </a:lnTo>
                <a:lnTo>
                  <a:pt x="9855" y="11510"/>
                </a:lnTo>
                <a:lnTo>
                  <a:pt x="9757" y="11632"/>
                </a:lnTo>
                <a:lnTo>
                  <a:pt x="9636" y="11778"/>
                </a:lnTo>
                <a:lnTo>
                  <a:pt x="9514" y="11875"/>
                </a:lnTo>
                <a:lnTo>
                  <a:pt x="9246" y="12070"/>
                </a:lnTo>
                <a:lnTo>
                  <a:pt x="8930" y="12240"/>
                </a:lnTo>
                <a:lnTo>
                  <a:pt x="8589" y="12362"/>
                </a:lnTo>
                <a:lnTo>
                  <a:pt x="8249" y="12435"/>
                </a:lnTo>
                <a:lnTo>
                  <a:pt x="7908" y="12483"/>
                </a:lnTo>
                <a:lnTo>
                  <a:pt x="7592" y="12508"/>
                </a:lnTo>
                <a:lnTo>
                  <a:pt x="7227" y="12508"/>
                </a:lnTo>
                <a:lnTo>
                  <a:pt x="6886" y="12459"/>
                </a:lnTo>
                <a:lnTo>
                  <a:pt x="6521" y="12362"/>
                </a:lnTo>
                <a:lnTo>
                  <a:pt x="6375" y="12289"/>
                </a:lnTo>
                <a:lnTo>
                  <a:pt x="6205" y="12216"/>
                </a:lnTo>
                <a:lnTo>
                  <a:pt x="6083" y="12118"/>
                </a:lnTo>
                <a:lnTo>
                  <a:pt x="5986" y="12021"/>
                </a:lnTo>
                <a:lnTo>
                  <a:pt x="5888" y="11924"/>
                </a:lnTo>
                <a:lnTo>
                  <a:pt x="5815" y="11826"/>
                </a:lnTo>
                <a:lnTo>
                  <a:pt x="5694" y="11583"/>
                </a:lnTo>
                <a:lnTo>
                  <a:pt x="5572" y="11315"/>
                </a:lnTo>
                <a:lnTo>
                  <a:pt x="5645" y="11291"/>
                </a:lnTo>
                <a:lnTo>
                  <a:pt x="5840" y="11267"/>
                </a:lnTo>
                <a:lnTo>
                  <a:pt x="6107" y="11242"/>
                </a:lnTo>
                <a:lnTo>
                  <a:pt x="6180" y="11364"/>
                </a:lnTo>
                <a:lnTo>
                  <a:pt x="6278" y="11486"/>
                </a:lnTo>
                <a:lnTo>
                  <a:pt x="6448" y="11656"/>
                </a:lnTo>
                <a:lnTo>
                  <a:pt x="6594" y="11753"/>
                </a:lnTo>
                <a:lnTo>
                  <a:pt x="6764" y="11851"/>
                </a:lnTo>
                <a:lnTo>
                  <a:pt x="7105" y="11972"/>
                </a:lnTo>
                <a:lnTo>
                  <a:pt x="7446" y="12045"/>
                </a:lnTo>
                <a:lnTo>
                  <a:pt x="7811" y="12094"/>
                </a:lnTo>
                <a:lnTo>
                  <a:pt x="8151" y="12094"/>
                </a:lnTo>
                <a:lnTo>
                  <a:pt x="8492" y="12070"/>
                </a:lnTo>
                <a:lnTo>
                  <a:pt x="8833" y="11972"/>
                </a:lnTo>
                <a:lnTo>
                  <a:pt x="9003" y="11924"/>
                </a:lnTo>
                <a:lnTo>
                  <a:pt x="9173" y="11851"/>
                </a:lnTo>
                <a:lnTo>
                  <a:pt x="9295" y="11753"/>
                </a:lnTo>
                <a:lnTo>
                  <a:pt x="9441" y="11607"/>
                </a:lnTo>
                <a:lnTo>
                  <a:pt x="9563" y="11461"/>
                </a:lnTo>
                <a:lnTo>
                  <a:pt x="9587" y="11364"/>
                </a:lnTo>
                <a:lnTo>
                  <a:pt x="9611" y="11291"/>
                </a:lnTo>
                <a:lnTo>
                  <a:pt x="9636" y="11218"/>
                </a:lnTo>
                <a:close/>
                <a:moveTo>
                  <a:pt x="5231" y="11437"/>
                </a:moveTo>
                <a:lnTo>
                  <a:pt x="5231" y="11583"/>
                </a:lnTo>
                <a:lnTo>
                  <a:pt x="5280" y="11729"/>
                </a:lnTo>
                <a:lnTo>
                  <a:pt x="5329" y="11875"/>
                </a:lnTo>
                <a:lnTo>
                  <a:pt x="5402" y="12021"/>
                </a:lnTo>
                <a:lnTo>
                  <a:pt x="5596" y="12264"/>
                </a:lnTo>
                <a:lnTo>
                  <a:pt x="5815" y="12459"/>
                </a:lnTo>
                <a:lnTo>
                  <a:pt x="6010" y="12581"/>
                </a:lnTo>
                <a:lnTo>
                  <a:pt x="6205" y="12702"/>
                </a:lnTo>
                <a:lnTo>
                  <a:pt x="6399" y="12775"/>
                </a:lnTo>
                <a:lnTo>
                  <a:pt x="6618" y="12848"/>
                </a:lnTo>
                <a:lnTo>
                  <a:pt x="6837" y="12897"/>
                </a:lnTo>
                <a:lnTo>
                  <a:pt x="7056" y="12946"/>
                </a:lnTo>
                <a:lnTo>
                  <a:pt x="7494" y="12970"/>
                </a:lnTo>
                <a:lnTo>
                  <a:pt x="7908" y="12946"/>
                </a:lnTo>
                <a:lnTo>
                  <a:pt x="8322" y="12897"/>
                </a:lnTo>
                <a:lnTo>
                  <a:pt x="8760" y="12775"/>
                </a:lnTo>
                <a:lnTo>
                  <a:pt x="9149" y="12629"/>
                </a:lnTo>
                <a:lnTo>
                  <a:pt x="9344" y="12532"/>
                </a:lnTo>
                <a:lnTo>
                  <a:pt x="9538" y="12410"/>
                </a:lnTo>
                <a:lnTo>
                  <a:pt x="9709" y="12289"/>
                </a:lnTo>
                <a:lnTo>
                  <a:pt x="9879" y="12143"/>
                </a:lnTo>
                <a:lnTo>
                  <a:pt x="10025" y="11997"/>
                </a:lnTo>
                <a:lnTo>
                  <a:pt x="10147" y="11851"/>
                </a:lnTo>
                <a:lnTo>
                  <a:pt x="10268" y="11656"/>
                </a:lnTo>
                <a:lnTo>
                  <a:pt x="10366" y="11486"/>
                </a:lnTo>
                <a:lnTo>
                  <a:pt x="10950" y="11583"/>
                </a:lnTo>
                <a:lnTo>
                  <a:pt x="10974" y="11583"/>
                </a:lnTo>
                <a:lnTo>
                  <a:pt x="10828" y="11680"/>
                </a:lnTo>
                <a:lnTo>
                  <a:pt x="10658" y="11778"/>
                </a:lnTo>
                <a:lnTo>
                  <a:pt x="10512" y="11899"/>
                </a:lnTo>
                <a:lnTo>
                  <a:pt x="10366" y="12045"/>
                </a:lnTo>
                <a:lnTo>
                  <a:pt x="10317" y="12118"/>
                </a:lnTo>
                <a:lnTo>
                  <a:pt x="10293" y="12216"/>
                </a:lnTo>
                <a:lnTo>
                  <a:pt x="10439" y="12167"/>
                </a:lnTo>
                <a:lnTo>
                  <a:pt x="10585" y="12094"/>
                </a:lnTo>
                <a:lnTo>
                  <a:pt x="10852" y="11924"/>
                </a:lnTo>
                <a:lnTo>
                  <a:pt x="11193" y="11778"/>
                </a:lnTo>
                <a:lnTo>
                  <a:pt x="11315" y="11753"/>
                </a:lnTo>
                <a:lnTo>
                  <a:pt x="11436" y="11705"/>
                </a:lnTo>
                <a:lnTo>
                  <a:pt x="11461" y="11680"/>
                </a:lnTo>
                <a:lnTo>
                  <a:pt x="12020" y="11851"/>
                </a:lnTo>
                <a:lnTo>
                  <a:pt x="11728" y="11948"/>
                </a:lnTo>
                <a:lnTo>
                  <a:pt x="11436" y="12070"/>
                </a:lnTo>
                <a:lnTo>
                  <a:pt x="11144" y="12191"/>
                </a:lnTo>
                <a:lnTo>
                  <a:pt x="10877" y="12362"/>
                </a:lnTo>
                <a:lnTo>
                  <a:pt x="10633" y="12532"/>
                </a:lnTo>
                <a:lnTo>
                  <a:pt x="10609" y="12556"/>
                </a:lnTo>
                <a:lnTo>
                  <a:pt x="10633" y="12581"/>
                </a:lnTo>
                <a:lnTo>
                  <a:pt x="11144" y="12386"/>
                </a:lnTo>
                <a:lnTo>
                  <a:pt x="11655" y="12216"/>
                </a:lnTo>
                <a:lnTo>
                  <a:pt x="11874" y="12167"/>
                </a:lnTo>
                <a:lnTo>
                  <a:pt x="12093" y="12118"/>
                </a:lnTo>
                <a:lnTo>
                  <a:pt x="12312" y="12094"/>
                </a:lnTo>
                <a:lnTo>
                  <a:pt x="12531" y="12021"/>
                </a:lnTo>
                <a:lnTo>
                  <a:pt x="12969" y="12216"/>
                </a:lnTo>
                <a:lnTo>
                  <a:pt x="12726" y="12289"/>
                </a:lnTo>
                <a:lnTo>
                  <a:pt x="12507" y="12386"/>
                </a:lnTo>
                <a:lnTo>
                  <a:pt x="11874" y="12654"/>
                </a:lnTo>
                <a:lnTo>
                  <a:pt x="11582" y="12800"/>
                </a:lnTo>
                <a:lnTo>
                  <a:pt x="11266" y="12897"/>
                </a:lnTo>
                <a:lnTo>
                  <a:pt x="11242" y="12921"/>
                </a:lnTo>
                <a:lnTo>
                  <a:pt x="11217" y="12946"/>
                </a:lnTo>
                <a:lnTo>
                  <a:pt x="11242" y="12970"/>
                </a:lnTo>
                <a:lnTo>
                  <a:pt x="11266" y="12994"/>
                </a:lnTo>
                <a:lnTo>
                  <a:pt x="11850" y="12873"/>
                </a:lnTo>
                <a:lnTo>
                  <a:pt x="12458" y="12727"/>
                </a:lnTo>
                <a:lnTo>
                  <a:pt x="12677" y="12678"/>
                </a:lnTo>
                <a:lnTo>
                  <a:pt x="12920" y="12629"/>
                </a:lnTo>
                <a:lnTo>
                  <a:pt x="13164" y="12556"/>
                </a:lnTo>
                <a:lnTo>
                  <a:pt x="13285" y="12508"/>
                </a:lnTo>
                <a:lnTo>
                  <a:pt x="13383" y="12459"/>
                </a:lnTo>
                <a:lnTo>
                  <a:pt x="13626" y="12629"/>
                </a:lnTo>
                <a:lnTo>
                  <a:pt x="13869" y="12824"/>
                </a:lnTo>
                <a:lnTo>
                  <a:pt x="13602" y="12873"/>
                </a:lnTo>
                <a:lnTo>
                  <a:pt x="12847" y="13067"/>
                </a:lnTo>
                <a:lnTo>
                  <a:pt x="12482" y="13165"/>
                </a:lnTo>
                <a:lnTo>
                  <a:pt x="12142" y="13286"/>
                </a:lnTo>
                <a:lnTo>
                  <a:pt x="12093" y="13335"/>
                </a:lnTo>
                <a:lnTo>
                  <a:pt x="12117" y="13359"/>
                </a:lnTo>
                <a:lnTo>
                  <a:pt x="12263" y="13408"/>
                </a:lnTo>
                <a:lnTo>
                  <a:pt x="12409" y="13432"/>
                </a:lnTo>
                <a:lnTo>
                  <a:pt x="12531" y="13457"/>
                </a:lnTo>
                <a:lnTo>
                  <a:pt x="12677" y="13432"/>
                </a:lnTo>
                <a:lnTo>
                  <a:pt x="12969" y="13408"/>
                </a:lnTo>
                <a:lnTo>
                  <a:pt x="13237" y="13335"/>
                </a:lnTo>
                <a:lnTo>
                  <a:pt x="13675" y="13238"/>
                </a:lnTo>
                <a:lnTo>
                  <a:pt x="13869" y="13189"/>
                </a:lnTo>
                <a:lnTo>
                  <a:pt x="14088" y="13165"/>
                </a:lnTo>
                <a:lnTo>
                  <a:pt x="14186" y="13140"/>
                </a:lnTo>
                <a:lnTo>
                  <a:pt x="14356" y="13335"/>
                </a:lnTo>
                <a:lnTo>
                  <a:pt x="14502" y="13530"/>
                </a:lnTo>
                <a:lnTo>
                  <a:pt x="14186" y="13554"/>
                </a:lnTo>
                <a:lnTo>
                  <a:pt x="13845" y="13578"/>
                </a:lnTo>
                <a:lnTo>
                  <a:pt x="13529" y="13627"/>
                </a:lnTo>
                <a:lnTo>
                  <a:pt x="13212" y="13676"/>
                </a:lnTo>
                <a:lnTo>
                  <a:pt x="13042" y="13724"/>
                </a:lnTo>
                <a:lnTo>
                  <a:pt x="12896" y="13773"/>
                </a:lnTo>
                <a:lnTo>
                  <a:pt x="12872" y="13797"/>
                </a:lnTo>
                <a:lnTo>
                  <a:pt x="12872" y="13822"/>
                </a:lnTo>
                <a:lnTo>
                  <a:pt x="12896" y="13846"/>
                </a:lnTo>
                <a:lnTo>
                  <a:pt x="12896" y="13870"/>
                </a:lnTo>
                <a:lnTo>
                  <a:pt x="13188" y="13919"/>
                </a:lnTo>
                <a:lnTo>
                  <a:pt x="13456" y="13943"/>
                </a:lnTo>
                <a:lnTo>
                  <a:pt x="13991" y="13919"/>
                </a:lnTo>
                <a:lnTo>
                  <a:pt x="14745" y="13919"/>
                </a:lnTo>
                <a:lnTo>
                  <a:pt x="14916" y="14284"/>
                </a:lnTo>
                <a:lnTo>
                  <a:pt x="14405" y="14308"/>
                </a:lnTo>
                <a:lnTo>
                  <a:pt x="13821" y="14308"/>
                </a:lnTo>
                <a:lnTo>
                  <a:pt x="13529" y="14333"/>
                </a:lnTo>
                <a:lnTo>
                  <a:pt x="13383" y="14357"/>
                </a:lnTo>
                <a:lnTo>
                  <a:pt x="13237" y="14381"/>
                </a:lnTo>
                <a:lnTo>
                  <a:pt x="13212" y="14406"/>
                </a:lnTo>
                <a:lnTo>
                  <a:pt x="13188" y="14454"/>
                </a:lnTo>
                <a:lnTo>
                  <a:pt x="13212" y="14503"/>
                </a:lnTo>
                <a:lnTo>
                  <a:pt x="13237" y="14527"/>
                </a:lnTo>
                <a:lnTo>
                  <a:pt x="13529" y="14600"/>
                </a:lnTo>
                <a:lnTo>
                  <a:pt x="13821" y="14625"/>
                </a:lnTo>
                <a:lnTo>
                  <a:pt x="14721" y="14625"/>
                </a:lnTo>
                <a:lnTo>
                  <a:pt x="15037" y="14600"/>
                </a:lnTo>
                <a:lnTo>
                  <a:pt x="15110" y="14868"/>
                </a:lnTo>
                <a:lnTo>
                  <a:pt x="15159" y="15136"/>
                </a:lnTo>
                <a:lnTo>
                  <a:pt x="14989" y="15087"/>
                </a:lnTo>
                <a:lnTo>
                  <a:pt x="14818" y="15087"/>
                </a:lnTo>
                <a:lnTo>
                  <a:pt x="14453" y="15063"/>
                </a:lnTo>
                <a:lnTo>
                  <a:pt x="14234" y="15063"/>
                </a:lnTo>
                <a:lnTo>
                  <a:pt x="13991" y="15087"/>
                </a:lnTo>
                <a:lnTo>
                  <a:pt x="13772" y="15111"/>
                </a:lnTo>
                <a:lnTo>
                  <a:pt x="13529" y="15184"/>
                </a:lnTo>
                <a:lnTo>
                  <a:pt x="13504" y="15209"/>
                </a:lnTo>
                <a:lnTo>
                  <a:pt x="13504" y="15233"/>
                </a:lnTo>
                <a:lnTo>
                  <a:pt x="13504" y="15282"/>
                </a:lnTo>
                <a:lnTo>
                  <a:pt x="13553" y="15282"/>
                </a:lnTo>
                <a:lnTo>
                  <a:pt x="14015" y="15306"/>
                </a:lnTo>
                <a:lnTo>
                  <a:pt x="14453" y="15330"/>
                </a:lnTo>
                <a:lnTo>
                  <a:pt x="14843" y="15355"/>
                </a:lnTo>
                <a:lnTo>
                  <a:pt x="15013" y="15355"/>
                </a:lnTo>
                <a:lnTo>
                  <a:pt x="15183" y="15330"/>
                </a:lnTo>
                <a:lnTo>
                  <a:pt x="15183" y="15330"/>
                </a:lnTo>
                <a:lnTo>
                  <a:pt x="15086" y="15355"/>
                </a:lnTo>
                <a:lnTo>
                  <a:pt x="14794" y="15452"/>
                </a:lnTo>
                <a:lnTo>
                  <a:pt x="14502" y="15549"/>
                </a:lnTo>
                <a:lnTo>
                  <a:pt x="13918" y="15671"/>
                </a:lnTo>
                <a:lnTo>
                  <a:pt x="13310" y="15768"/>
                </a:lnTo>
                <a:lnTo>
                  <a:pt x="12701" y="15841"/>
                </a:lnTo>
                <a:lnTo>
                  <a:pt x="12677" y="15720"/>
                </a:lnTo>
                <a:lnTo>
                  <a:pt x="12653" y="15525"/>
                </a:lnTo>
                <a:lnTo>
                  <a:pt x="12628" y="15428"/>
                </a:lnTo>
                <a:lnTo>
                  <a:pt x="12555" y="15330"/>
                </a:lnTo>
                <a:lnTo>
                  <a:pt x="12482" y="15257"/>
                </a:lnTo>
                <a:lnTo>
                  <a:pt x="12385" y="15233"/>
                </a:lnTo>
                <a:lnTo>
                  <a:pt x="12288" y="15257"/>
                </a:lnTo>
                <a:lnTo>
                  <a:pt x="12215" y="15330"/>
                </a:lnTo>
                <a:lnTo>
                  <a:pt x="12166" y="15428"/>
                </a:lnTo>
                <a:lnTo>
                  <a:pt x="12142" y="15525"/>
                </a:lnTo>
                <a:lnTo>
                  <a:pt x="12142" y="15720"/>
                </a:lnTo>
                <a:lnTo>
                  <a:pt x="12142" y="15890"/>
                </a:lnTo>
                <a:lnTo>
                  <a:pt x="11801" y="15939"/>
                </a:lnTo>
                <a:lnTo>
                  <a:pt x="11290" y="15987"/>
                </a:lnTo>
                <a:lnTo>
                  <a:pt x="10755" y="16036"/>
                </a:lnTo>
                <a:lnTo>
                  <a:pt x="9709" y="16085"/>
                </a:lnTo>
                <a:lnTo>
                  <a:pt x="7592" y="16085"/>
                </a:lnTo>
                <a:lnTo>
                  <a:pt x="6521" y="16060"/>
                </a:lnTo>
                <a:lnTo>
                  <a:pt x="5475" y="16012"/>
                </a:lnTo>
                <a:lnTo>
                  <a:pt x="4428" y="15939"/>
                </a:lnTo>
                <a:lnTo>
                  <a:pt x="3382" y="15841"/>
                </a:lnTo>
                <a:lnTo>
                  <a:pt x="3236" y="15817"/>
                </a:lnTo>
                <a:lnTo>
                  <a:pt x="3236" y="15768"/>
                </a:lnTo>
                <a:lnTo>
                  <a:pt x="3236" y="15671"/>
                </a:lnTo>
                <a:lnTo>
                  <a:pt x="3212" y="15622"/>
                </a:lnTo>
                <a:lnTo>
                  <a:pt x="3212" y="15574"/>
                </a:lnTo>
                <a:lnTo>
                  <a:pt x="3236" y="15403"/>
                </a:lnTo>
                <a:lnTo>
                  <a:pt x="3236" y="15306"/>
                </a:lnTo>
                <a:lnTo>
                  <a:pt x="3212" y="15209"/>
                </a:lnTo>
                <a:lnTo>
                  <a:pt x="3163" y="15136"/>
                </a:lnTo>
                <a:lnTo>
                  <a:pt x="3090" y="15087"/>
                </a:lnTo>
                <a:lnTo>
                  <a:pt x="3017" y="15087"/>
                </a:lnTo>
                <a:lnTo>
                  <a:pt x="2920" y="15111"/>
                </a:lnTo>
                <a:lnTo>
                  <a:pt x="2823" y="15209"/>
                </a:lnTo>
                <a:lnTo>
                  <a:pt x="2750" y="15330"/>
                </a:lnTo>
                <a:lnTo>
                  <a:pt x="2725" y="15452"/>
                </a:lnTo>
                <a:lnTo>
                  <a:pt x="2701" y="15598"/>
                </a:lnTo>
                <a:lnTo>
                  <a:pt x="2701" y="15695"/>
                </a:lnTo>
                <a:lnTo>
                  <a:pt x="2141" y="15525"/>
                </a:lnTo>
                <a:lnTo>
                  <a:pt x="1582" y="15355"/>
                </a:lnTo>
                <a:lnTo>
                  <a:pt x="1314" y="15282"/>
                </a:lnTo>
                <a:lnTo>
                  <a:pt x="1046" y="15257"/>
                </a:lnTo>
                <a:lnTo>
                  <a:pt x="754" y="15233"/>
                </a:lnTo>
                <a:lnTo>
                  <a:pt x="487" y="15257"/>
                </a:lnTo>
                <a:lnTo>
                  <a:pt x="462" y="15038"/>
                </a:lnTo>
                <a:lnTo>
                  <a:pt x="487" y="14844"/>
                </a:lnTo>
                <a:lnTo>
                  <a:pt x="511" y="14625"/>
                </a:lnTo>
                <a:lnTo>
                  <a:pt x="584" y="14430"/>
                </a:lnTo>
                <a:lnTo>
                  <a:pt x="657" y="14235"/>
                </a:lnTo>
                <a:lnTo>
                  <a:pt x="754" y="14041"/>
                </a:lnTo>
                <a:lnTo>
                  <a:pt x="852" y="13870"/>
                </a:lnTo>
                <a:lnTo>
                  <a:pt x="973" y="13676"/>
                </a:lnTo>
                <a:lnTo>
                  <a:pt x="1241" y="13359"/>
                </a:lnTo>
                <a:lnTo>
                  <a:pt x="1557" y="13043"/>
                </a:lnTo>
                <a:lnTo>
                  <a:pt x="1874" y="12775"/>
                </a:lnTo>
                <a:lnTo>
                  <a:pt x="2190" y="12532"/>
                </a:lnTo>
                <a:lnTo>
                  <a:pt x="2409" y="12386"/>
                </a:lnTo>
                <a:lnTo>
                  <a:pt x="2604" y="12289"/>
                </a:lnTo>
                <a:lnTo>
                  <a:pt x="3042" y="12070"/>
                </a:lnTo>
                <a:lnTo>
                  <a:pt x="3480" y="11924"/>
                </a:lnTo>
                <a:lnTo>
                  <a:pt x="3942" y="11778"/>
                </a:lnTo>
                <a:lnTo>
                  <a:pt x="4234" y="11680"/>
                </a:lnTo>
                <a:lnTo>
                  <a:pt x="4574" y="11607"/>
                </a:lnTo>
                <a:lnTo>
                  <a:pt x="5231" y="11437"/>
                </a:lnTo>
                <a:close/>
                <a:moveTo>
                  <a:pt x="8200" y="1"/>
                </a:moveTo>
                <a:lnTo>
                  <a:pt x="7811" y="50"/>
                </a:lnTo>
                <a:lnTo>
                  <a:pt x="7470" y="123"/>
                </a:lnTo>
                <a:lnTo>
                  <a:pt x="7154" y="244"/>
                </a:lnTo>
                <a:lnTo>
                  <a:pt x="6667" y="463"/>
                </a:lnTo>
                <a:lnTo>
                  <a:pt x="6424" y="609"/>
                </a:lnTo>
                <a:lnTo>
                  <a:pt x="6278" y="731"/>
                </a:lnTo>
                <a:lnTo>
                  <a:pt x="6205" y="804"/>
                </a:lnTo>
                <a:lnTo>
                  <a:pt x="6180" y="853"/>
                </a:lnTo>
                <a:lnTo>
                  <a:pt x="6205" y="926"/>
                </a:lnTo>
                <a:lnTo>
                  <a:pt x="6253" y="974"/>
                </a:lnTo>
                <a:lnTo>
                  <a:pt x="6302" y="999"/>
                </a:lnTo>
                <a:lnTo>
                  <a:pt x="6472" y="999"/>
                </a:lnTo>
                <a:lnTo>
                  <a:pt x="6594" y="950"/>
                </a:lnTo>
                <a:lnTo>
                  <a:pt x="6716" y="877"/>
                </a:lnTo>
                <a:lnTo>
                  <a:pt x="7178" y="682"/>
                </a:lnTo>
                <a:lnTo>
                  <a:pt x="7421" y="585"/>
                </a:lnTo>
                <a:lnTo>
                  <a:pt x="7665" y="488"/>
                </a:lnTo>
                <a:lnTo>
                  <a:pt x="8005" y="439"/>
                </a:lnTo>
                <a:lnTo>
                  <a:pt x="8346" y="415"/>
                </a:lnTo>
                <a:lnTo>
                  <a:pt x="8735" y="439"/>
                </a:lnTo>
                <a:lnTo>
                  <a:pt x="9125" y="488"/>
                </a:lnTo>
                <a:lnTo>
                  <a:pt x="9490" y="585"/>
                </a:lnTo>
                <a:lnTo>
                  <a:pt x="9855" y="707"/>
                </a:lnTo>
                <a:lnTo>
                  <a:pt x="10195" y="828"/>
                </a:lnTo>
                <a:lnTo>
                  <a:pt x="10487" y="974"/>
                </a:lnTo>
                <a:lnTo>
                  <a:pt x="10706" y="1096"/>
                </a:lnTo>
                <a:lnTo>
                  <a:pt x="10877" y="1242"/>
                </a:lnTo>
                <a:lnTo>
                  <a:pt x="11023" y="1412"/>
                </a:lnTo>
                <a:lnTo>
                  <a:pt x="11169" y="1583"/>
                </a:lnTo>
                <a:lnTo>
                  <a:pt x="11290" y="1801"/>
                </a:lnTo>
                <a:lnTo>
                  <a:pt x="11388" y="1996"/>
                </a:lnTo>
                <a:lnTo>
                  <a:pt x="11485" y="2215"/>
                </a:lnTo>
                <a:lnTo>
                  <a:pt x="11558" y="2458"/>
                </a:lnTo>
                <a:lnTo>
                  <a:pt x="11655" y="2921"/>
                </a:lnTo>
                <a:lnTo>
                  <a:pt x="11728" y="3407"/>
                </a:lnTo>
                <a:lnTo>
                  <a:pt x="11753" y="3894"/>
                </a:lnTo>
                <a:lnTo>
                  <a:pt x="11753" y="4356"/>
                </a:lnTo>
                <a:lnTo>
                  <a:pt x="11217" y="4356"/>
                </a:lnTo>
                <a:lnTo>
                  <a:pt x="10974" y="4332"/>
                </a:lnTo>
                <a:lnTo>
                  <a:pt x="10731" y="4259"/>
                </a:lnTo>
                <a:lnTo>
                  <a:pt x="10487" y="4210"/>
                </a:lnTo>
                <a:lnTo>
                  <a:pt x="10244" y="4113"/>
                </a:lnTo>
                <a:lnTo>
                  <a:pt x="9782" y="3918"/>
                </a:lnTo>
                <a:lnTo>
                  <a:pt x="9319" y="3675"/>
                </a:lnTo>
                <a:lnTo>
                  <a:pt x="8881" y="3432"/>
                </a:lnTo>
                <a:lnTo>
                  <a:pt x="8419" y="3164"/>
                </a:lnTo>
                <a:lnTo>
                  <a:pt x="7981" y="2921"/>
                </a:lnTo>
                <a:lnTo>
                  <a:pt x="7908" y="2896"/>
                </a:lnTo>
                <a:lnTo>
                  <a:pt x="7835" y="2896"/>
                </a:lnTo>
                <a:lnTo>
                  <a:pt x="7786" y="2921"/>
                </a:lnTo>
                <a:lnTo>
                  <a:pt x="7738" y="2945"/>
                </a:lnTo>
                <a:lnTo>
                  <a:pt x="7689" y="2994"/>
                </a:lnTo>
                <a:lnTo>
                  <a:pt x="7665" y="3042"/>
                </a:lnTo>
                <a:lnTo>
                  <a:pt x="7640" y="3115"/>
                </a:lnTo>
                <a:lnTo>
                  <a:pt x="7640" y="3164"/>
                </a:lnTo>
                <a:lnTo>
                  <a:pt x="7713" y="3529"/>
                </a:lnTo>
                <a:lnTo>
                  <a:pt x="7786" y="3894"/>
                </a:lnTo>
                <a:lnTo>
                  <a:pt x="7640" y="3797"/>
                </a:lnTo>
                <a:lnTo>
                  <a:pt x="7494" y="3699"/>
                </a:lnTo>
                <a:lnTo>
                  <a:pt x="7202" y="3432"/>
                </a:lnTo>
                <a:lnTo>
                  <a:pt x="6959" y="3140"/>
                </a:lnTo>
                <a:lnTo>
                  <a:pt x="6740" y="2799"/>
                </a:lnTo>
                <a:lnTo>
                  <a:pt x="6545" y="2458"/>
                </a:lnTo>
                <a:lnTo>
                  <a:pt x="6424" y="2118"/>
                </a:lnTo>
                <a:lnTo>
                  <a:pt x="6399" y="1947"/>
                </a:lnTo>
                <a:lnTo>
                  <a:pt x="6375" y="1777"/>
                </a:lnTo>
                <a:lnTo>
                  <a:pt x="6375" y="1607"/>
                </a:lnTo>
                <a:lnTo>
                  <a:pt x="6399" y="1461"/>
                </a:lnTo>
                <a:lnTo>
                  <a:pt x="6399" y="1388"/>
                </a:lnTo>
                <a:lnTo>
                  <a:pt x="6399" y="1339"/>
                </a:lnTo>
                <a:lnTo>
                  <a:pt x="6351" y="1291"/>
                </a:lnTo>
                <a:lnTo>
                  <a:pt x="6302" y="1266"/>
                </a:lnTo>
                <a:lnTo>
                  <a:pt x="6205" y="1266"/>
                </a:lnTo>
                <a:lnTo>
                  <a:pt x="6156" y="1291"/>
                </a:lnTo>
                <a:lnTo>
                  <a:pt x="6107" y="1339"/>
                </a:lnTo>
                <a:lnTo>
                  <a:pt x="6034" y="1485"/>
                </a:lnTo>
                <a:lnTo>
                  <a:pt x="6010" y="1655"/>
                </a:lnTo>
                <a:lnTo>
                  <a:pt x="5815" y="1680"/>
                </a:lnTo>
                <a:lnTo>
                  <a:pt x="5645" y="1728"/>
                </a:lnTo>
                <a:lnTo>
                  <a:pt x="5475" y="1826"/>
                </a:lnTo>
                <a:lnTo>
                  <a:pt x="5304" y="1923"/>
                </a:lnTo>
                <a:lnTo>
                  <a:pt x="5085" y="2069"/>
                </a:lnTo>
                <a:lnTo>
                  <a:pt x="4891" y="2215"/>
                </a:lnTo>
                <a:lnTo>
                  <a:pt x="4720" y="2337"/>
                </a:lnTo>
                <a:lnTo>
                  <a:pt x="4647" y="2410"/>
                </a:lnTo>
                <a:lnTo>
                  <a:pt x="4599" y="2507"/>
                </a:lnTo>
                <a:lnTo>
                  <a:pt x="4574" y="2531"/>
                </a:lnTo>
                <a:lnTo>
                  <a:pt x="4599" y="2556"/>
                </a:lnTo>
                <a:lnTo>
                  <a:pt x="4623" y="2580"/>
                </a:lnTo>
                <a:lnTo>
                  <a:pt x="4647" y="2604"/>
                </a:lnTo>
                <a:lnTo>
                  <a:pt x="4745" y="2580"/>
                </a:lnTo>
                <a:lnTo>
                  <a:pt x="4818" y="2556"/>
                </a:lnTo>
                <a:lnTo>
                  <a:pt x="4988" y="2458"/>
                </a:lnTo>
                <a:lnTo>
                  <a:pt x="5280" y="2239"/>
                </a:lnTo>
                <a:lnTo>
                  <a:pt x="5621" y="1996"/>
                </a:lnTo>
                <a:lnTo>
                  <a:pt x="5986" y="1801"/>
                </a:lnTo>
                <a:lnTo>
                  <a:pt x="5986" y="1996"/>
                </a:lnTo>
                <a:lnTo>
                  <a:pt x="6034" y="2166"/>
                </a:lnTo>
                <a:lnTo>
                  <a:pt x="6083" y="2337"/>
                </a:lnTo>
                <a:lnTo>
                  <a:pt x="6156" y="2531"/>
                </a:lnTo>
                <a:lnTo>
                  <a:pt x="6302" y="2872"/>
                </a:lnTo>
                <a:lnTo>
                  <a:pt x="6472" y="3164"/>
                </a:lnTo>
                <a:lnTo>
                  <a:pt x="6618" y="3359"/>
                </a:lnTo>
                <a:lnTo>
                  <a:pt x="6764" y="3578"/>
                </a:lnTo>
                <a:lnTo>
                  <a:pt x="6959" y="3772"/>
                </a:lnTo>
                <a:lnTo>
                  <a:pt x="7129" y="3967"/>
                </a:lnTo>
                <a:lnTo>
                  <a:pt x="7348" y="4137"/>
                </a:lnTo>
                <a:lnTo>
                  <a:pt x="7567" y="4283"/>
                </a:lnTo>
                <a:lnTo>
                  <a:pt x="7811" y="4381"/>
                </a:lnTo>
                <a:lnTo>
                  <a:pt x="8054" y="4454"/>
                </a:lnTo>
                <a:lnTo>
                  <a:pt x="8151" y="4454"/>
                </a:lnTo>
                <a:lnTo>
                  <a:pt x="8249" y="4381"/>
                </a:lnTo>
                <a:lnTo>
                  <a:pt x="8297" y="4356"/>
                </a:lnTo>
                <a:lnTo>
                  <a:pt x="8322" y="4308"/>
                </a:lnTo>
                <a:lnTo>
                  <a:pt x="8322" y="4235"/>
                </a:lnTo>
                <a:lnTo>
                  <a:pt x="8322" y="4186"/>
                </a:lnTo>
                <a:lnTo>
                  <a:pt x="8151" y="3505"/>
                </a:lnTo>
                <a:lnTo>
                  <a:pt x="8151" y="3505"/>
                </a:lnTo>
                <a:lnTo>
                  <a:pt x="8881" y="3918"/>
                </a:lnTo>
                <a:lnTo>
                  <a:pt x="9587" y="4283"/>
                </a:lnTo>
                <a:lnTo>
                  <a:pt x="9952" y="4429"/>
                </a:lnTo>
                <a:lnTo>
                  <a:pt x="10317" y="4575"/>
                </a:lnTo>
                <a:lnTo>
                  <a:pt x="10682" y="4697"/>
                </a:lnTo>
                <a:lnTo>
                  <a:pt x="11071" y="4746"/>
                </a:lnTo>
                <a:lnTo>
                  <a:pt x="11169" y="4940"/>
                </a:lnTo>
                <a:lnTo>
                  <a:pt x="11242" y="5111"/>
                </a:lnTo>
                <a:lnTo>
                  <a:pt x="11266" y="5281"/>
                </a:lnTo>
                <a:lnTo>
                  <a:pt x="11266" y="5451"/>
                </a:lnTo>
                <a:lnTo>
                  <a:pt x="11242" y="5792"/>
                </a:lnTo>
                <a:lnTo>
                  <a:pt x="11266" y="5865"/>
                </a:lnTo>
                <a:lnTo>
                  <a:pt x="11315" y="5938"/>
                </a:lnTo>
                <a:lnTo>
                  <a:pt x="11363" y="5987"/>
                </a:lnTo>
                <a:lnTo>
                  <a:pt x="11509" y="5987"/>
                </a:lnTo>
                <a:lnTo>
                  <a:pt x="11582" y="5962"/>
                </a:lnTo>
                <a:lnTo>
                  <a:pt x="11631" y="5914"/>
                </a:lnTo>
                <a:lnTo>
                  <a:pt x="11655" y="5841"/>
                </a:lnTo>
                <a:lnTo>
                  <a:pt x="11704" y="5622"/>
                </a:lnTo>
                <a:lnTo>
                  <a:pt x="11704" y="5354"/>
                </a:lnTo>
                <a:lnTo>
                  <a:pt x="11680" y="5135"/>
                </a:lnTo>
                <a:lnTo>
                  <a:pt x="11607" y="4892"/>
                </a:lnTo>
                <a:lnTo>
                  <a:pt x="11558" y="4794"/>
                </a:lnTo>
                <a:lnTo>
                  <a:pt x="11680" y="4770"/>
                </a:lnTo>
                <a:lnTo>
                  <a:pt x="11801" y="4940"/>
                </a:lnTo>
                <a:lnTo>
                  <a:pt x="11923" y="5111"/>
                </a:lnTo>
                <a:lnTo>
                  <a:pt x="11996" y="5305"/>
                </a:lnTo>
                <a:lnTo>
                  <a:pt x="12044" y="5500"/>
                </a:lnTo>
                <a:lnTo>
                  <a:pt x="12069" y="5695"/>
                </a:lnTo>
                <a:lnTo>
                  <a:pt x="12093" y="5889"/>
                </a:lnTo>
                <a:lnTo>
                  <a:pt x="12069" y="6108"/>
                </a:lnTo>
                <a:lnTo>
                  <a:pt x="12044" y="6303"/>
                </a:lnTo>
                <a:lnTo>
                  <a:pt x="11996" y="6522"/>
                </a:lnTo>
                <a:lnTo>
                  <a:pt x="11899" y="6692"/>
                </a:lnTo>
                <a:lnTo>
                  <a:pt x="11801" y="6887"/>
                </a:lnTo>
                <a:lnTo>
                  <a:pt x="11655" y="7033"/>
                </a:lnTo>
                <a:lnTo>
                  <a:pt x="11631" y="7082"/>
                </a:lnTo>
                <a:lnTo>
                  <a:pt x="11631" y="6936"/>
                </a:lnTo>
                <a:lnTo>
                  <a:pt x="11631" y="6814"/>
                </a:lnTo>
                <a:lnTo>
                  <a:pt x="11582" y="6717"/>
                </a:lnTo>
                <a:lnTo>
                  <a:pt x="11509" y="6619"/>
                </a:lnTo>
                <a:lnTo>
                  <a:pt x="11436" y="6571"/>
                </a:lnTo>
                <a:lnTo>
                  <a:pt x="11290" y="6571"/>
                </a:lnTo>
                <a:lnTo>
                  <a:pt x="11242" y="6619"/>
                </a:lnTo>
                <a:lnTo>
                  <a:pt x="11193" y="6668"/>
                </a:lnTo>
                <a:lnTo>
                  <a:pt x="11169" y="6717"/>
                </a:lnTo>
                <a:lnTo>
                  <a:pt x="11169" y="6790"/>
                </a:lnTo>
                <a:lnTo>
                  <a:pt x="11193" y="6863"/>
                </a:lnTo>
                <a:lnTo>
                  <a:pt x="11169" y="6838"/>
                </a:lnTo>
                <a:lnTo>
                  <a:pt x="11144" y="6863"/>
                </a:lnTo>
                <a:lnTo>
                  <a:pt x="11144" y="6984"/>
                </a:lnTo>
                <a:lnTo>
                  <a:pt x="11071" y="7228"/>
                </a:lnTo>
                <a:lnTo>
                  <a:pt x="10974" y="7447"/>
                </a:lnTo>
                <a:lnTo>
                  <a:pt x="10755" y="7933"/>
                </a:lnTo>
                <a:lnTo>
                  <a:pt x="10487" y="8396"/>
                </a:lnTo>
                <a:lnTo>
                  <a:pt x="10317" y="8663"/>
                </a:lnTo>
                <a:lnTo>
                  <a:pt x="10098" y="8907"/>
                </a:lnTo>
                <a:lnTo>
                  <a:pt x="9879" y="9126"/>
                </a:lnTo>
                <a:lnTo>
                  <a:pt x="9611" y="9320"/>
                </a:lnTo>
                <a:lnTo>
                  <a:pt x="9344" y="9491"/>
                </a:lnTo>
                <a:lnTo>
                  <a:pt x="9052" y="9637"/>
                </a:lnTo>
                <a:lnTo>
                  <a:pt x="8735" y="9734"/>
                </a:lnTo>
                <a:lnTo>
                  <a:pt x="8419" y="9782"/>
                </a:lnTo>
                <a:lnTo>
                  <a:pt x="8078" y="9807"/>
                </a:lnTo>
                <a:lnTo>
                  <a:pt x="7738" y="9782"/>
                </a:lnTo>
                <a:lnTo>
                  <a:pt x="7397" y="9709"/>
                </a:lnTo>
                <a:lnTo>
                  <a:pt x="7056" y="9612"/>
                </a:lnTo>
                <a:lnTo>
                  <a:pt x="6716" y="9466"/>
                </a:lnTo>
                <a:lnTo>
                  <a:pt x="6424" y="9296"/>
                </a:lnTo>
                <a:lnTo>
                  <a:pt x="6107" y="9126"/>
                </a:lnTo>
                <a:lnTo>
                  <a:pt x="5840" y="8907"/>
                </a:lnTo>
                <a:lnTo>
                  <a:pt x="5596" y="8712"/>
                </a:lnTo>
                <a:lnTo>
                  <a:pt x="5377" y="8469"/>
                </a:lnTo>
                <a:lnTo>
                  <a:pt x="5158" y="8225"/>
                </a:lnTo>
                <a:lnTo>
                  <a:pt x="4988" y="7958"/>
                </a:lnTo>
                <a:lnTo>
                  <a:pt x="4891" y="7787"/>
                </a:lnTo>
                <a:lnTo>
                  <a:pt x="4818" y="7641"/>
                </a:lnTo>
                <a:lnTo>
                  <a:pt x="4696" y="7301"/>
                </a:lnTo>
                <a:lnTo>
                  <a:pt x="4599" y="6960"/>
                </a:lnTo>
                <a:lnTo>
                  <a:pt x="4477" y="6644"/>
                </a:lnTo>
                <a:lnTo>
                  <a:pt x="4428" y="6571"/>
                </a:lnTo>
                <a:lnTo>
                  <a:pt x="4355" y="6546"/>
                </a:lnTo>
                <a:lnTo>
                  <a:pt x="4282" y="6571"/>
                </a:lnTo>
                <a:lnTo>
                  <a:pt x="4258" y="6595"/>
                </a:lnTo>
                <a:lnTo>
                  <a:pt x="4234" y="6644"/>
                </a:lnTo>
                <a:lnTo>
                  <a:pt x="4209" y="6936"/>
                </a:lnTo>
                <a:lnTo>
                  <a:pt x="4234" y="7228"/>
                </a:lnTo>
                <a:lnTo>
                  <a:pt x="4088" y="7130"/>
                </a:lnTo>
                <a:lnTo>
                  <a:pt x="3966" y="7033"/>
                </a:lnTo>
                <a:lnTo>
                  <a:pt x="3845" y="6911"/>
                </a:lnTo>
                <a:lnTo>
                  <a:pt x="3772" y="6790"/>
                </a:lnTo>
                <a:lnTo>
                  <a:pt x="3699" y="6644"/>
                </a:lnTo>
                <a:lnTo>
                  <a:pt x="3650" y="6473"/>
                </a:lnTo>
                <a:lnTo>
                  <a:pt x="3577" y="6133"/>
                </a:lnTo>
                <a:lnTo>
                  <a:pt x="3553" y="5816"/>
                </a:lnTo>
                <a:lnTo>
                  <a:pt x="3577" y="5670"/>
                </a:lnTo>
                <a:lnTo>
                  <a:pt x="3601" y="5524"/>
                </a:lnTo>
                <a:lnTo>
                  <a:pt x="3650" y="5378"/>
                </a:lnTo>
                <a:lnTo>
                  <a:pt x="3699" y="5232"/>
                </a:lnTo>
                <a:lnTo>
                  <a:pt x="3772" y="5111"/>
                </a:lnTo>
                <a:lnTo>
                  <a:pt x="3893" y="5013"/>
                </a:lnTo>
                <a:lnTo>
                  <a:pt x="3942" y="5013"/>
                </a:lnTo>
                <a:lnTo>
                  <a:pt x="3918" y="5208"/>
                </a:lnTo>
                <a:lnTo>
                  <a:pt x="3942" y="5403"/>
                </a:lnTo>
                <a:lnTo>
                  <a:pt x="3966" y="5476"/>
                </a:lnTo>
                <a:lnTo>
                  <a:pt x="4015" y="5549"/>
                </a:lnTo>
                <a:lnTo>
                  <a:pt x="4063" y="5622"/>
                </a:lnTo>
                <a:lnTo>
                  <a:pt x="4136" y="5670"/>
                </a:lnTo>
                <a:lnTo>
                  <a:pt x="4209" y="5695"/>
                </a:lnTo>
                <a:lnTo>
                  <a:pt x="4258" y="5670"/>
                </a:lnTo>
                <a:lnTo>
                  <a:pt x="4307" y="5646"/>
                </a:lnTo>
                <a:lnTo>
                  <a:pt x="4355" y="5597"/>
                </a:lnTo>
                <a:lnTo>
                  <a:pt x="4355" y="5476"/>
                </a:lnTo>
                <a:lnTo>
                  <a:pt x="4355" y="5403"/>
                </a:lnTo>
                <a:lnTo>
                  <a:pt x="4307" y="5208"/>
                </a:lnTo>
                <a:lnTo>
                  <a:pt x="4331" y="5086"/>
                </a:lnTo>
                <a:lnTo>
                  <a:pt x="4355" y="4965"/>
                </a:lnTo>
                <a:lnTo>
                  <a:pt x="4453" y="4746"/>
                </a:lnTo>
                <a:lnTo>
                  <a:pt x="4550" y="4575"/>
                </a:lnTo>
                <a:lnTo>
                  <a:pt x="4647" y="4405"/>
                </a:lnTo>
                <a:lnTo>
                  <a:pt x="5085" y="4016"/>
                </a:lnTo>
                <a:lnTo>
                  <a:pt x="5377" y="3748"/>
                </a:lnTo>
                <a:lnTo>
                  <a:pt x="5669" y="3432"/>
                </a:lnTo>
                <a:lnTo>
                  <a:pt x="5791" y="3237"/>
                </a:lnTo>
                <a:lnTo>
                  <a:pt x="5888" y="3067"/>
                </a:lnTo>
                <a:lnTo>
                  <a:pt x="5961" y="2872"/>
                </a:lnTo>
                <a:lnTo>
                  <a:pt x="6010" y="2677"/>
                </a:lnTo>
                <a:lnTo>
                  <a:pt x="5986" y="2629"/>
                </a:lnTo>
                <a:lnTo>
                  <a:pt x="5937" y="2604"/>
                </a:lnTo>
                <a:lnTo>
                  <a:pt x="5888" y="2604"/>
                </a:lnTo>
                <a:lnTo>
                  <a:pt x="5864" y="2629"/>
                </a:lnTo>
                <a:lnTo>
                  <a:pt x="5718" y="2750"/>
                </a:lnTo>
                <a:lnTo>
                  <a:pt x="5596" y="2921"/>
                </a:lnTo>
                <a:lnTo>
                  <a:pt x="5377" y="3237"/>
                </a:lnTo>
                <a:lnTo>
                  <a:pt x="5110" y="3505"/>
                </a:lnTo>
                <a:lnTo>
                  <a:pt x="4818" y="3772"/>
                </a:lnTo>
                <a:lnTo>
                  <a:pt x="4647" y="3894"/>
                </a:lnTo>
                <a:lnTo>
                  <a:pt x="4453" y="4040"/>
                </a:lnTo>
                <a:lnTo>
                  <a:pt x="4063" y="4332"/>
                </a:lnTo>
                <a:lnTo>
                  <a:pt x="4112" y="3894"/>
                </a:lnTo>
                <a:lnTo>
                  <a:pt x="4209" y="3456"/>
                </a:lnTo>
                <a:lnTo>
                  <a:pt x="4331" y="3042"/>
                </a:lnTo>
                <a:lnTo>
                  <a:pt x="4477" y="2629"/>
                </a:lnTo>
                <a:lnTo>
                  <a:pt x="4599" y="2337"/>
                </a:lnTo>
                <a:lnTo>
                  <a:pt x="4769" y="2045"/>
                </a:lnTo>
                <a:lnTo>
                  <a:pt x="4939" y="1777"/>
                </a:lnTo>
                <a:lnTo>
                  <a:pt x="5158" y="1558"/>
                </a:lnTo>
                <a:lnTo>
                  <a:pt x="5256" y="1485"/>
                </a:lnTo>
                <a:lnTo>
                  <a:pt x="5377" y="1412"/>
                </a:lnTo>
                <a:lnTo>
                  <a:pt x="5596" y="1364"/>
                </a:lnTo>
                <a:lnTo>
                  <a:pt x="5815" y="1315"/>
                </a:lnTo>
                <a:lnTo>
                  <a:pt x="5913" y="1291"/>
                </a:lnTo>
                <a:lnTo>
                  <a:pt x="6034" y="1242"/>
                </a:lnTo>
                <a:lnTo>
                  <a:pt x="6034" y="1218"/>
                </a:lnTo>
                <a:lnTo>
                  <a:pt x="6034" y="1193"/>
                </a:lnTo>
                <a:lnTo>
                  <a:pt x="5961" y="1096"/>
                </a:lnTo>
                <a:lnTo>
                  <a:pt x="5888" y="1023"/>
                </a:lnTo>
                <a:lnTo>
                  <a:pt x="5767" y="974"/>
                </a:lnTo>
                <a:lnTo>
                  <a:pt x="5523" y="974"/>
                </a:lnTo>
                <a:lnTo>
                  <a:pt x="5402" y="999"/>
                </a:lnTo>
                <a:lnTo>
                  <a:pt x="5183" y="1072"/>
                </a:lnTo>
                <a:lnTo>
                  <a:pt x="5037" y="1145"/>
                </a:lnTo>
                <a:lnTo>
                  <a:pt x="4915" y="1242"/>
                </a:lnTo>
                <a:lnTo>
                  <a:pt x="4793" y="1364"/>
                </a:lnTo>
                <a:lnTo>
                  <a:pt x="4672" y="1485"/>
                </a:lnTo>
                <a:lnTo>
                  <a:pt x="4477" y="1728"/>
                </a:lnTo>
                <a:lnTo>
                  <a:pt x="4307" y="2020"/>
                </a:lnTo>
                <a:lnTo>
                  <a:pt x="4161" y="2312"/>
                </a:lnTo>
                <a:lnTo>
                  <a:pt x="4015" y="2653"/>
                </a:lnTo>
                <a:lnTo>
                  <a:pt x="3893" y="3018"/>
                </a:lnTo>
                <a:lnTo>
                  <a:pt x="3772" y="3359"/>
                </a:lnTo>
                <a:lnTo>
                  <a:pt x="3699" y="3724"/>
                </a:lnTo>
                <a:lnTo>
                  <a:pt x="3650" y="4113"/>
                </a:lnTo>
                <a:lnTo>
                  <a:pt x="3650" y="4454"/>
                </a:lnTo>
                <a:lnTo>
                  <a:pt x="3674" y="4819"/>
                </a:lnTo>
                <a:lnTo>
                  <a:pt x="3553" y="4892"/>
                </a:lnTo>
                <a:lnTo>
                  <a:pt x="3455" y="5038"/>
                </a:lnTo>
                <a:lnTo>
                  <a:pt x="3382" y="5184"/>
                </a:lnTo>
                <a:lnTo>
                  <a:pt x="3334" y="5378"/>
                </a:lnTo>
                <a:lnTo>
                  <a:pt x="3236" y="5719"/>
                </a:lnTo>
                <a:lnTo>
                  <a:pt x="3212" y="5962"/>
                </a:lnTo>
                <a:lnTo>
                  <a:pt x="3236" y="6230"/>
                </a:lnTo>
                <a:lnTo>
                  <a:pt x="3285" y="6522"/>
                </a:lnTo>
                <a:lnTo>
                  <a:pt x="3358" y="6814"/>
                </a:lnTo>
                <a:lnTo>
                  <a:pt x="3480" y="7082"/>
                </a:lnTo>
                <a:lnTo>
                  <a:pt x="3626" y="7325"/>
                </a:lnTo>
                <a:lnTo>
                  <a:pt x="3723" y="7422"/>
                </a:lnTo>
                <a:lnTo>
                  <a:pt x="3845" y="7520"/>
                </a:lnTo>
                <a:lnTo>
                  <a:pt x="3942" y="7593"/>
                </a:lnTo>
                <a:lnTo>
                  <a:pt x="4063" y="7641"/>
                </a:lnTo>
                <a:lnTo>
                  <a:pt x="4209" y="7690"/>
                </a:lnTo>
                <a:lnTo>
                  <a:pt x="4355" y="7690"/>
                </a:lnTo>
                <a:lnTo>
                  <a:pt x="4477" y="7933"/>
                </a:lnTo>
                <a:lnTo>
                  <a:pt x="4599" y="8177"/>
                </a:lnTo>
                <a:lnTo>
                  <a:pt x="4745" y="8396"/>
                </a:lnTo>
                <a:lnTo>
                  <a:pt x="4915" y="8615"/>
                </a:lnTo>
                <a:lnTo>
                  <a:pt x="5085" y="8809"/>
                </a:lnTo>
                <a:lnTo>
                  <a:pt x="5256" y="8980"/>
                </a:lnTo>
                <a:lnTo>
                  <a:pt x="5645" y="9320"/>
                </a:lnTo>
                <a:lnTo>
                  <a:pt x="6010" y="9588"/>
                </a:lnTo>
                <a:lnTo>
                  <a:pt x="6424" y="9831"/>
                </a:lnTo>
                <a:lnTo>
                  <a:pt x="6351" y="9855"/>
                </a:lnTo>
                <a:lnTo>
                  <a:pt x="6278" y="9928"/>
                </a:lnTo>
                <a:lnTo>
                  <a:pt x="6253" y="10001"/>
                </a:lnTo>
                <a:lnTo>
                  <a:pt x="6205" y="10074"/>
                </a:lnTo>
                <a:lnTo>
                  <a:pt x="6180" y="10269"/>
                </a:lnTo>
                <a:lnTo>
                  <a:pt x="6156" y="10464"/>
                </a:lnTo>
                <a:lnTo>
                  <a:pt x="6156" y="10610"/>
                </a:lnTo>
                <a:lnTo>
                  <a:pt x="6180" y="10804"/>
                </a:lnTo>
                <a:lnTo>
                  <a:pt x="6010" y="10829"/>
                </a:lnTo>
                <a:lnTo>
                  <a:pt x="5864" y="10853"/>
                </a:lnTo>
                <a:lnTo>
                  <a:pt x="5596" y="10902"/>
                </a:lnTo>
                <a:lnTo>
                  <a:pt x="5231" y="10975"/>
                </a:lnTo>
                <a:lnTo>
                  <a:pt x="4866" y="11072"/>
                </a:lnTo>
                <a:lnTo>
                  <a:pt x="4161" y="11242"/>
                </a:lnTo>
                <a:lnTo>
                  <a:pt x="3480" y="11437"/>
                </a:lnTo>
                <a:lnTo>
                  <a:pt x="2993" y="11632"/>
                </a:lnTo>
                <a:lnTo>
                  <a:pt x="2531" y="11826"/>
                </a:lnTo>
                <a:lnTo>
                  <a:pt x="2068" y="12070"/>
                </a:lnTo>
                <a:lnTo>
                  <a:pt x="1655" y="12362"/>
                </a:lnTo>
                <a:lnTo>
                  <a:pt x="1314" y="12654"/>
                </a:lnTo>
                <a:lnTo>
                  <a:pt x="973" y="12970"/>
                </a:lnTo>
                <a:lnTo>
                  <a:pt x="681" y="13335"/>
                </a:lnTo>
                <a:lnTo>
                  <a:pt x="414" y="13700"/>
                </a:lnTo>
                <a:lnTo>
                  <a:pt x="316" y="13919"/>
                </a:lnTo>
                <a:lnTo>
                  <a:pt x="219" y="14114"/>
                </a:lnTo>
                <a:lnTo>
                  <a:pt x="122" y="14333"/>
                </a:lnTo>
                <a:lnTo>
                  <a:pt x="73" y="14552"/>
                </a:lnTo>
                <a:lnTo>
                  <a:pt x="24" y="14771"/>
                </a:lnTo>
                <a:lnTo>
                  <a:pt x="0" y="14990"/>
                </a:lnTo>
                <a:lnTo>
                  <a:pt x="24" y="15209"/>
                </a:lnTo>
                <a:lnTo>
                  <a:pt x="49" y="15428"/>
                </a:lnTo>
                <a:lnTo>
                  <a:pt x="73" y="15525"/>
                </a:lnTo>
                <a:lnTo>
                  <a:pt x="122" y="15574"/>
                </a:lnTo>
                <a:lnTo>
                  <a:pt x="170" y="15598"/>
                </a:lnTo>
                <a:lnTo>
                  <a:pt x="243" y="15598"/>
                </a:lnTo>
                <a:lnTo>
                  <a:pt x="316" y="15671"/>
                </a:lnTo>
                <a:lnTo>
                  <a:pt x="414" y="15695"/>
                </a:lnTo>
                <a:lnTo>
                  <a:pt x="803" y="15720"/>
                </a:lnTo>
                <a:lnTo>
                  <a:pt x="1217" y="15793"/>
                </a:lnTo>
                <a:lnTo>
                  <a:pt x="1606" y="15890"/>
                </a:lnTo>
                <a:lnTo>
                  <a:pt x="1995" y="15987"/>
                </a:lnTo>
                <a:lnTo>
                  <a:pt x="2774" y="16231"/>
                </a:lnTo>
                <a:lnTo>
                  <a:pt x="3163" y="16328"/>
                </a:lnTo>
                <a:lnTo>
                  <a:pt x="3553" y="16401"/>
                </a:lnTo>
                <a:lnTo>
                  <a:pt x="4599" y="16498"/>
                </a:lnTo>
                <a:lnTo>
                  <a:pt x="5669" y="16547"/>
                </a:lnTo>
                <a:lnTo>
                  <a:pt x="6716" y="16596"/>
                </a:lnTo>
                <a:lnTo>
                  <a:pt x="7762" y="16620"/>
                </a:lnTo>
                <a:lnTo>
                  <a:pt x="9879" y="16620"/>
                </a:lnTo>
                <a:lnTo>
                  <a:pt x="10950" y="16547"/>
                </a:lnTo>
                <a:lnTo>
                  <a:pt x="11996" y="16450"/>
                </a:lnTo>
                <a:lnTo>
                  <a:pt x="12823" y="16352"/>
                </a:lnTo>
                <a:lnTo>
                  <a:pt x="13626" y="16255"/>
                </a:lnTo>
                <a:lnTo>
                  <a:pt x="14040" y="16206"/>
                </a:lnTo>
                <a:lnTo>
                  <a:pt x="14453" y="16109"/>
                </a:lnTo>
                <a:lnTo>
                  <a:pt x="14843" y="16012"/>
                </a:lnTo>
                <a:lnTo>
                  <a:pt x="15232" y="15890"/>
                </a:lnTo>
                <a:lnTo>
                  <a:pt x="15305" y="15841"/>
                </a:lnTo>
                <a:lnTo>
                  <a:pt x="15378" y="15768"/>
                </a:lnTo>
                <a:lnTo>
                  <a:pt x="15402" y="15695"/>
                </a:lnTo>
                <a:lnTo>
                  <a:pt x="15427" y="15622"/>
                </a:lnTo>
                <a:lnTo>
                  <a:pt x="15524" y="15622"/>
                </a:lnTo>
                <a:lnTo>
                  <a:pt x="15621" y="15574"/>
                </a:lnTo>
                <a:lnTo>
                  <a:pt x="15670" y="15549"/>
                </a:lnTo>
                <a:lnTo>
                  <a:pt x="15694" y="15501"/>
                </a:lnTo>
                <a:lnTo>
                  <a:pt x="15694" y="15452"/>
                </a:lnTo>
                <a:lnTo>
                  <a:pt x="15694" y="15379"/>
                </a:lnTo>
                <a:lnTo>
                  <a:pt x="15646" y="14965"/>
                </a:lnTo>
                <a:lnTo>
                  <a:pt x="15548" y="14576"/>
                </a:lnTo>
                <a:lnTo>
                  <a:pt x="15427" y="14187"/>
                </a:lnTo>
                <a:lnTo>
                  <a:pt x="15256" y="13822"/>
                </a:lnTo>
                <a:lnTo>
                  <a:pt x="15281" y="13822"/>
                </a:lnTo>
                <a:lnTo>
                  <a:pt x="15329" y="13797"/>
                </a:lnTo>
                <a:lnTo>
                  <a:pt x="15354" y="13724"/>
                </a:lnTo>
                <a:lnTo>
                  <a:pt x="15354" y="13676"/>
                </a:lnTo>
                <a:lnTo>
                  <a:pt x="15305" y="13627"/>
                </a:lnTo>
                <a:lnTo>
                  <a:pt x="15110" y="13554"/>
                </a:lnTo>
                <a:lnTo>
                  <a:pt x="14989" y="13359"/>
                </a:lnTo>
                <a:lnTo>
                  <a:pt x="14843" y="13140"/>
                </a:lnTo>
                <a:lnTo>
                  <a:pt x="14502" y="12751"/>
                </a:lnTo>
                <a:lnTo>
                  <a:pt x="14113" y="12386"/>
                </a:lnTo>
                <a:lnTo>
                  <a:pt x="13699" y="12070"/>
                </a:lnTo>
                <a:lnTo>
                  <a:pt x="13456" y="11924"/>
                </a:lnTo>
                <a:lnTo>
                  <a:pt x="13237" y="11778"/>
                </a:lnTo>
                <a:lnTo>
                  <a:pt x="12726" y="11559"/>
                </a:lnTo>
                <a:lnTo>
                  <a:pt x="12215" y="11388"/>
                </a:lnTo>
                <a:lnTo>
                  <a:pt x="11680" y="11242"/>
                </a:lnTo>
                <a:lnTo>
                  <a:pt x="11071" y="11121"/>
                </a:lnTo>
                <a:lnTo>
                  <a:pt x="10463" y="11023"/>
                </a:lnTo>
                <a:lnTo>
                  <a:pt x="10341" y="10999"/>
                </a:lnTo>
                <a:lnTo>
                  <a:pt x="10244" y="10975"/>
                </a:lnTo>
                <a:lnTo>
                  <a:pt x="9879" y="10902"/>
                </a:lnTo>
                <a:lnTo>
                  <a:pt x="9684" y="10877"/>
                </a:lnTo>
                <a:lnTo>
                  <a:pt x="9490" y="10877"/>
                </a:lnTo>
                <a:lnTo>
                  <a:pt x="9490" y="10780"/>
                </a:lnTo>
                <a:lnTo>
                  <a:pt x="9490" y="10658"/>
                </a:lnTo>
                <a:lnTo>
                  <a:pt x="9490" y="10415"/>
                </a:lnTo>
                <a:lnTo>
                  <a:pt x="9490" y="10172"/>
                </a:lnTo>
                <a:lnTo>
                  <a:pt x="9465" y="10050"/>
                </a:lnTo>
                <a:lnTo>
                  <a:pt x="9441" y="9977"/>
                </a:lnTo>
                <a:lnTo>
                  <a:pt x="9660" y="9831"/>
                </a:lnTo>
                <a:lnTo>
                  <a:pt x="9879" y="9709"/>
                </a:lnTo>
                <a:lnTo>
                  <a:pt x="10098" y="9539"/>
                </a:lnTo>
                <a:lnTo>
                  <a:pt x="10293" y="9369"/>
                </a:lnTo>
                <a:lnTo>
                  <a:pt x="10463" y="9174"/>
                </a:lnTo>
                <a:lnTo>
                  <a:pt x="10633" y="8980"/>
                </a:lnTo>
                <a:lnTo>
                  <a:pt x="10804" y="8761"/>
                </a:lnTo>
                <a:lnTo>
                  <a:pt x="10950" y="8542"/>
                </a:lnTo>
                <a:lnTo>
                  <a:pt x="11193" y="8128"/>
                </a:lnTo>
                <a:lnTo>
                  <a:pt x="11363" y="7812"/>
                </a:lnTo>
                <a:lnTo>
                  <a:pt x="11509" y="7495"/>
                </a:lnTo>
                <a:lnTo>
                  <a:pt x="11582" y="7495"/>
                </a:lnTo>
                <a:lnTo>
                  <a:pt x="11655" y="7471"/>
                </a:lnTo>
                <a:lnTo>
                  <a:pt x="11801" y="7398"/>
                </a:lnTo>
                <a:lnTo>
                  <a:pt x="11947" y="7252"/>
                </a:lnTo>
                <a:lnTo>
                  <a:pt x="12093" y="7082"/>
                </a:lnTo>
                <a:lnTo>
                  <a:pt x="12215" y="6887"/>
                </a:lnTo>
                <a:lnTo>
                  <a:pt x="12288" y="6717"/>
                </a:lnTo>
                <a:lnTo>
                  <a:pt x="12409" y="6425"/>
                </a:lnTo>
                <a:lnTo>
                  <a:pt x="12458" y="6206"/>
                </a:lnTo>
                <a:lnTo>
                  <a:pt x="12482" y="5987"/>
                </a:lnTo>
                <a:lnTo>
                  <a:pt x="12482" y="5768"/>
                </a:lnTo>
                <a:lnTo>
                  <a:pt x="12458" y="5549"/>
                </a:lnTo>
                <a:lnTo>
                  <a:pt x="12434" y="5330"/>
                </a:lnTo>
                <a:lnTo>
                  <a:pt x="12361" y="5111"/>
                </a:lnTo>
                <a:lnTo>
                  <a:pt x="12263" y="4916"/>
                </a:lnTo>
                <a:lnTo>
                  <a:pt x="12142" y="4721"/>
                </a:lnTo>
                <a:lnTo>
                  <a:pt x="12190" y="4697"/>
                </a:lnTo>
                <a:lnTo>
                  <a:pt x="12239" y="4648"/>
                </a:lnTo>
                <a:lnTo>
                  <a:pt x="12263" y="4551"/>
                </a:lnTo>
                <a:lnTo>
                  <a:pt x="12239" y="4454"/>
                </a:lnTo>
                <a:lnTo>
                  <a:pt x="12166" y="4356"/>
                </a:lnTo>
                <a:lnTo>
                  <a:pt x="12166" y="3797"/>
                </a:lnTo>
                <a:lnTo>
                  <a:pt x="12142" y="3237"/>
                </a:lnTo>
                <a:lnTo>
                  <a:pt x="12093" y="2969"/>
                </a:lnTo>
                <a:lnTo>
                  <a:pt x="12044" y="2677"/>
                </a:lnTo>
                <a:lnTo>
                  <a:pt x="11971" y="2410"/>
                </a:lnTo>
                <a:lnTo>
                  <a:pt x="11899" y="2142"/>
                </a:lnTo>
                <a:lnTo>
                  <a:pt x="11801" y="1874"/>
                </a:lnTo>
                <a:lnTo>
                  <a:pt x="11680" y="1631"/>
                </a:lnTo>
                <a:lnTo>
                  <a:pt x="11534" y="1412"/>
                </a:lnTo>
                <a:lnTo>
                  <a:pt x="11363" y="1193"/>
                </a:lnTo>
                <a:lnTo>
                  <a:pt x="11193" y="974"/>
                </a:lnTo>
                <a:lnTo>
                  <a:pt x="10974" y="804"/>
                </a:lnTo>
                <a:lnTo>
                  <a:pt x="10755" y="634"/>
                </a:lnTo>
                <a:lnTo>
                  <a:pt x="10487" y="488"/>
                </a:lnTo>
                <a:lnTo>
                  <a:pt x="10171" y="342"/>
                </a:lnTo>
                <a:lnTo>
                  <a:pt x="9782" y="220"/>
                </a:lnTo>
                <a:lnTo>
                  <a:pt x="9417" y="123"/>
                </a:lnTo>
                <a:lnTo>
                  <a:pt x="9003" y="50"/>
                </a:lnTo>
                <a:lnTo>
                  <a:pt x="8589" y="25"/>
                </a:lnTo>
                <a:lnTo>
                  <a:pt x="820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4"/>
          <p:cNvSpPr txBox="1"/>
          <p:nvPr>
            <p:ph type="ctrTitle"/>
          </p:nvPr>
        </p:nvSpPr>
        <p:spPr>
          <a:xfrm>
            <a:off x="1753650" y="611025"/>
            <a:ext cx="5225400" cy="104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accent1"/>
                </a:solidFill>
                <a:highlight>
                  <a:srgbClr val="FFFFFF"/>
                </a:highlight>
                <a:latin typeface="Raleway"/>
                <a:ea typeface="Raleway"/>
                <a:cs typeface="Raleway"/>
                <a:sym typeface="Raleway"/>
              </a:rPr>
              <a:t>¿</a:t>
            </a:r>
            <a:r>
              <a:rPr lang="en" sz="3000">
                <a:solidFill>
                  <a:schemeClr val="accent1"/>
                </a:solidFill>
                <a:latin typeface="Raleway Light"/>
                <a:ea typeface="Raleway Light"/>
                <a:cs typeface="Raleway Light"/>
                <a:sym typeface="Raleway Light"/>
              </a:rPr>
              <a:t>Que es Verizon Innovative Learning Schools?</a:t>
            </a:r>
            <a:endParaRPr sz="3000">
              <a:solidFill>
                <a:schemeClr val="accent1"/>
              </a:solidFill>
              <a:latin typeface="Raleway Light"/>
              <a:ea typeface="Raleway Light"/>
              <a:cs typeface="Raleway Light"/>
              <a:sym typeface="Raleway Light"/>
            </a:endParaRPr>
          </a:p>
        </p:txBody>
      </p:sp>
      <p:sp>
        <p:nvSpPr>
          <p:cNvPr id="72" name="Google Shape;72;p14"/>
          <p:cNvSpPr txBox="1"/>
          <p:nvPr>
            <p:ph idx="1" type="subTitle"/>
          </p:nvPr>
        </p:nvSpPr>
        <p:spPr>
          <a:xfrm>
            <a:off x="248150" y="1833303"/>
            <a:ext cx="5680500" cy="2662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rgbClr val="212121"/>
                </a:solidFill>
                <a:highlight>
                  <a:srgbClr val="FFFFFF"/>
                </a:highlight>
                <a:latin typeface="Raleway"/>
                <a:ea typeface="Raleway"/>
                <a:cs typeface="Raleway"/>
                <a:sym typeface="Raleway"/>
              </a:rPr>
              <a:t>Felicitaciones por ser una Digital Promise / Verizon Innovative Learning School. Cada estudiante y maestro en nuestro campus ahora estará equipado con un iPad y un plan de datos de dos años.</a:t>
            </a:r>
            <a:endParaRPr sz="1800">
              <a:solidFill>
                <a:srgbClr val="000000"/>
              </a:solidFill>
              <a:highlight>
                <a:schemeClr val="lt1"/>
              </a:highlight>
              <a:latin typeface="Raleway Light"/>
              <a:ea typeface="Raleway Light"/>
              <a:cs typeface="Raleway Light"/>
              <a:sym typeface="Raleway Light"/>
            </a:endParaRPr>
          </a:p>
          <a:p>
            <a:pPr indent="0" lvl="0" marL="0" rtl="0" algn="l">
              <a:lnSpc>
                <a:spcPct val="115000"/>
              </a:lnSpc>
              <a:spcBef>
                <a:spcPts val="1600"/>
              </a:spcBef>
              <a:spcAft>
                <a:spcPts val="0"/>
              </a:spcAft>
              <a:buClr>
                <a:schemeClr val="dk1"/>
              </a:buClr>
              <a:buSzPts val="1100"/>
              <a:buFont typeface="Arial"/>
              <a:buNone/>
            </a:pPr>
            <a:r>
              <a:rPr lang="en" sz="2400">
                <a:solidFill>
                  <a:schemeClr val="accent1"/>
                </a:solidFill>
                <a:highlight>
                  <a:srgbClr val="FFFFFF"/>
                </a:highlight>
                <a:latin typeface="Raleway"/>
                <a:ea typeface="Raleway"/>
                <a:cs typeface="Raleway"/>
                <a:sym typeface="Raleway"/>
              </a:rPr>
              <a:t>¿Estás listo para la aventura de aprendizaje por delante?</a:t>
            </a:r>
            <a:endParaRPr sz="2400">
              <a:solidFill>
                <a:schemeClr val="accent1"/>
              </a:solidFill>
              <a:highlight>
                <a:schemeClr val="lt1"/>
              </a:highlight>
              <a:latin typeface="Raleway"/>
              <a:ea typeface="Raleway"/>
              <a:cs typeface="Raleway"/>
              <a:sym typeface="Raleway"/>
            </a:endParaRPr>
          </a:p>
          <a:p>
            <a:pPr indent="0" lvl="0" marL="0" rtl="0" algn="l">
              <a:lnSpc>
                <a:spcPct val="115000"/>
              </a:lnSpc>
              <a:spcBef>
                <a:spcPts val="1600"/>
              </a:spcBef>
              <a:spcAft>
                <a:spcPts val="0"/>
              </a:spcAft>
              <a:buClr>
                <a:schemeClr val="dk1"/>
              </a:buClr>
              <a:buSzPts val="1100"/>
              <a:buFont typeface="Arial"/>
              <a:buNone/>
            </a:pPr>
            <a:r>
              <a:t/>
            </a:r>
            <a:endParaRPr sz="1300">
              <a:latin typeface="Roboto"/>
              <a:ea typeface="Roboto"/>
              <a:cs typeface="Roboto"/>
              <a:sym typeface="Roboto"/>
            </a:endParaRPr>
          </a:p>
          <a:p>
            <a:pPr indent="0" lvl="0" marL="0" rtl="0" algn="l">
              <a:spcBef>
                <a:spcPts val="1600"/>
              </a:spcBef>
              <a:spcAft>
                <a:spcPts val="0"/>
              </a:spcAft>
              <a:buNone/>
            </a:pPr>
            <a:r>
              <a:t/>
            </a:r>
            <a:endParaRPr/>
          </a:p>
        </p:txBody>
      </p:sp>
      <p:sp>
        <p:nvSpPr>
          <p:cNvPr id="73" name="Google Shape;73;p14"/>
          <p:cNvSpPr/>
          <p:nvPr/>
        </p:nvSpPr>
        <p:spPr>
          <a:xfrm>
            <a:off x="218972" y="445449"/>
            <a:ext cx="1493852" cy="1319568"/>
          </a:xfrm>
          <a:custGeom>
            <a:rect b="b" l="l" r="r" t="t"/>
            <a:pathLst>
              <a:path extrusionOk="0" h="16766" w="18981">
                <a:moveTo>
                  <a:pt x="5451" y="5475"/>
                </a:moveTo>
                <a:lnTo>
                  <a:pt x="5257" y="5548"/>
                </a:lnTo>
                <a:lnTo>
                  <a:pt x="5159" y="5597"/>
                </a:lnTo>
                <a:lnTo>
                  <a:pt x="5062" y="5670"/>
                </a:lnTo>
                <a:lnTo>
                  <a:pt x="5013" y="5743"/>
                </a:lnTo>
                <a:lnTo>
                  <a:pt x="4965" y="5816"/>
                </a:lnTo>
                <a:lnTo>
                  <a:pt x="4940" y="5889"/>
                </a:lnTo>
                <a:lnTo>
                  <a:pt x="4965" y="5962"/>
                </a:lnTo>
                <a:lnTo>
                  <a:pt x="5013" y="6011"/>
                </a:lnTo>
                <a:lnTo>
                  <a:pt x="5086" y="6059"/>
                </a:lnTo>
                <a:lnTo>
                  <a:pt x="5208" y="6059"/>
                </a:lnTo>
                <a:lnTo>
                  <a:pt x="5354" y="6035"/>
                </a:lnTo>
                <a:lnTo>
                  <a:pt x="5476" y="6011"/>
                </a:lnTo>
                <a:lnTo>
                  <a:pt x="5695" y="6011"/>
                </a:lnTo>
                <a:lnTo>
                  <a:pt x="5792" y="5986"/>
                </a:lnTo>
                <a:lnTo>
                  <a:pt x="5865" y="5913"/>
                </a:lnTo>
                <a:lnTo>
                  <a:pt x="5914" y="5816"/>
                </a:lnTo>
                <a:lnTo>
                  <a:pt x="5938" y="5743"/>
                </a:lnTo>
                <a:lnTo>
                  <a:pt x="5938" y="5694"/>
                </a:lnTo>
                <a:lnTo>
                  <a:pt x="5889" y="5573"/>
                </a:lnTo>
                <a:lnTo>
                  <a:pt x="5792" y="5500"/>
                </a:lnTo>
                <a:lnTo>
                  <a:pt x="5670" y="5475"/>
                </a:lnTo>
                <a:close/>
                <a:moveTo>
                  <a:pt x="4575" y="5986"/>
                </a:moveTo>
                <a:lnTo>
                  <a:pt x="4454" y="6011"/>
                </a:lnTo>
                <a:lnTo>
                  <a:pt x="4356" y="6035"/>
                </a:lnTo>
                <a:lnTo>
                  <a:pt x="4259" y="6084"/>
                </a:lnTo>
                <a:lnTo>
                  <a:pt x="4113" y="6205"/>
                </a:lnTo>
                <a:lnTo>
                  <a:pt x="4040" y="6254"/>
                </a:lnTo>
                <a:lnTo>
                  <a:pt x="3991" y="6351"/>
                </a:lnTo>
                <a:lnTo>
                  <a:pt x="3967" y="6424"/>
                </a:lnTo>
                <a:lnTo>
                  <a:pt x="3991" y="6522"/>
                </a:lnTo>
                <a:lnTo>
                  <a:pt x="4064" y="6570"/>
                </a:lnTo>
                <a:lnTo>
                  <a:pt x="4162" y="6619"/>
                </a:lnTo>
                <a:lnTo>
                  <a:pt x="4283" y="6595"/>
                </a:lnTo>
                <a:lnTo>
                  <a:pt x="4429" y="6546"/>
                </a:lnTo>
                <a:lnTo>
                  <a:pt x="4527" y="6522"/>
                </a:lnTo>
                <a:lnTo>
                  <a:pt x="4551" y="6497"/>
                </a:lnTo>
                <a:lnTo>
                  <a:pt x="4648" y="6473"/>
                </a:lnTo>
                <a:lnTo>
                  <a:pt x="4721" y="6424"/>
                </a:lnTo>
                <a:lnTo>
                  <a:pt x="4794" y="6327"/>
                </a:lnTo>
                <a:lnTo>
                  <a:pt x="4794" y="6205"/>
                </a:lnTo>
                <a:lnTo>
                  <a:pt x="4770" y="6108"/>
                </a:lnTo>
                <a:lnTo>
                  <a:pt x="4673" y="6035"/>
                </a:lnTo>
                <a:lnTo>
                  <a:pt x="4575" y="5986"/>
                </a:lnTo>
                <a:close/>
                <a:moveTo>
                  <a:pt x="7593" y="5962"/>
                </a:moveTo>
                <a:lnTo>
                  <a:pt x="7495" y="6011"/>
                </a:lnTo>
                <a:lnTo>
                  <a:pt x="7447" y="6059"/>
                </a:lnTo>
                <a:lnTo>
                  <a:pt x="7398" y="6132"/>
                </a:lnTo>
                <a:lnTo>
                  <a:pt x="7398" y="6181"/>
                </a:lnTo>
                <a:lnTo>
                  <a:pt x="7422" y="6254"/>
                </a:lnTo>
                <a:lnTo>
                  <a:pt x="7520" y="6351"/>
                </a:lnTo>
                <a:lnTo>
                  <a:pt x="7593" y="6424"/>
                </a:lnTo>
                <a:lnTo>
                  <a:pt x="7641" y="6449"/>
                </a:lnTo>
                <a:lnTo>
                  <a:pt x="7666" y="6473"/>
                </a:lnTo>
                <a:lnTo>
                  <a:pt x="7690" y="6497"/>
                </a:lnTo>
                <a:lnTo>
                  <a:pt x="7714" y="6546"/>
                </a:lnTo>
                <a:lnTo>
                  <a:pt x="7763" y="6619"/>
                </a:lnTo>
                <a:lnTo>
                  <a:pt x="7787" y="6668"/>
                </a:lnTo>
                <a:lnTo>
                  <a:pt x="7812" y="6692"/>
                </a:lnTo>
                <a:lnTo>
                  <a:pt x="7909" y="6741"/>
                </a:lnTo>
                <a:lnTo>
                  <a:pt x="8031" y="6741"/>
                </a:lnTo>
                <a:lnTo>
                  <a:pt x="8128" y="6716"/>
                </a:lnTo>
                <a:lnTo>
                  <a:pt x="8201" y="6643"/>
                </a:lnTo>
                <a:lnTo>
                  <a:pt x="8250" y="6546"/>
                </a:lnTo>
                <a:lnTo>
                  <a:pt x="8250" y="6449"/>
                </a:lnTo>
                <a:lnTo>
                  <a:pt x="8225" y="6351"/>
                </a:lnTo>
                <a:lnTo>
                  <a:pt x="8177" y="6254"/>
                </a:lnTo>
                <a:lnTo>
                  <a:pt x="8104" y="6181"/>
                </a:lnTo>
                <a:lnTo>
                  <a:pt x="8006" y="6108"/>
                </a:lnTo>
                <a:lnTo>
                  <a:pt x="7909" y="6035"/>
                </a:lnTo>
                <a:lnTo>
                  <a:pt x="7812" y="5986"/>
                </a:lnTo>
                <a:lnTo>
                  <a:pt x="7690" y="5962"/>
                </a:lnTo>
                <a:close/>
                <a:moveTo>
                  <a:pt x="3578" y="6741"/>
                </a:moveTo>
                <a:lnTo>
                  <a:pt x="3456" y="6765"/>
                </a:lnTo>
                <a:lnTo>
                  <a:pt x="3359" y="6814"/>
                </a:lnTo>
                <a:lnTo>
                  <a:pt x="3286" y="6887"/>
                </a:lnTo>
                <a:lnTo>
                  <a:pt x="3189" y="6960"/>
                </a:lnTo>
                <a:lnTo>
                  <a:pt x="3140" y="7081"/>
                </a:lnTo>
                <a:lnTo>
                  <a:pt x="3091" y="7179"/>
                </a:lnTo>
                <a:lnTo>
                  <a:pt x="3067" y="7300"/>
                </a:lnTo>
                <a:lnTo>
                  <a:pt x="3067" y="7398"/>
                </a:lnTo>
                <a:lnTo>
                  <a:pt x="3091" y="7446"/>
                </a:lnTo>
                <a:lnTo>
                  <a:pt x="3116" y="7471"/>
                </a:lnTo>
                <a:lnTo>
                  <a:pt x="3189" y="7519"/>
                </a:lnTo>
                <a:lnTo>
                  <a:pt x="3286" y="7544"/>
                </a:lnTo>
                <a:lnTo>
                  <a:pt x="3359" y="7519"/>
                </a:lnTo>
                <a:lnTo>
                  <a:pt x="3481" y="7446"/>
                </a:lnTo>
                <a:lnTo>
                  <a:pt x="3554" y="7325"/>
                </a:lnTo>
                <a:lnTo>
                  <a:pt x="3627" y="7276"/>
                </a:lnTo>
                <a:lnTo>
                  <a:pt x="3651" y="7252"/>
                </a:lnTo>
                <a:lnTo>
                  <a:pt x="3700" y="7227"/>
                </a:lnTo>
                <a:lnTo>
                  <a:pt x="3773" y="7179"/>
                </a:lnTo>
                <a:lnTo>
                  <a:pt x="3821" y="7106"/>
                </a:lnTo>
                <a:lnTo>
                  <a:pt x="3821" y="7033"/>
                </a:lnTo>
                <a:lnTo>
                  <a:pt x="3821" y="6935"/>
                </a:lnTo>
                <a:lnTo>
                  <a:pt x="3797" y="6862"/>
                </a:lnTo>
                <a:lnTo>
                  <a:pt x="3724" y="6789"/>
                </a:lnTo>
                <a:lnTo>
                  <a:pt x="3651" y="6765"/>
                </a:lnTo>
                <a:lnTo>
                  <a:pt x="3578" y="6741"/>
                </a:lnTo>
                <a:close/>
                <a:moveTo>
                  <a:pt x="16863" y="4526"/>
                </a:moveTo>
                <a:lnTo>
                  <a:pt x="16766" y="4575"/>
                </a:lnTo>
                <a:lnTo>
                  <a:pt x="16693" y="4624"/>
                </a:lnTo>
                <a:lnTo>
                  <a:pt x="16620" y="4697"/>
                </a:lnTo>
                <a:lnTo>
                  <a:pt x="16498" y="4843"/>
                </a:lnTo>
                <a:lnTo>
                  <a:pt x="16401" y="5037"/>
                </a:lnTo>
                <a:lnTo>
                  <a:pt x="16158" y="5500"/>
                </a:lnTo>
                <a:lnTo>
                  <a:pt x="15914" y="5962"/>
                </a:lnTo>
                <a:lnTo>
                  <a:pt x="15647" y="5816"/>
                </a:lnTo>
                <a:lnTo>
                  <a:pt x="15501" y="5719"/>
                </a:lnTo>
                <a:lnTo>
                  <a:pt x="15355" y="5670"/>
                </a:lnTo>
                <a:lnTo>
                  <a:pt x="15233" y="5646"/>
                </a:lnTo>
                <a:lnTo>
                  <a:pt x="15087" y="5597"/>
                </a:lnTo>
                <a:lnTo>
                  <a:pt x="15038" y="5573"/>
                </a:lnTo>
                <a:lnTo>
                  <a:pt x="15014" y="5573"/>
                </a:lnTo>
                <a:lnTo>
                  <a:pt x="14917" y="5621"/>
                </a:lnTo>
                <a:lnTo>
                  <a:pt x="14892" y="5646"/>
                </a:lnTo>
                <a:lnTo>
                  <a:pt x="14844" y="5694"/>
                </a:lnTo>
                <a:lnTo>
                  <a:pt x="14844" y="5767"/>
                </a:lnTo>
                <a:lnTo>
                  <a:pt x="14868" y="5840"/>
                </a:lnTo>
                <a:lnTo>
                  <a:pt x="14892" y="5913"/>
                </a:lnTo>
                <a:lnTo>
                  <a:pt x="15087" y="6059"/>
                </a:lnTo>
                <a:lnTo>
                  <a:pt x="15282" y="6181"/>
                </a:lnTo>
                <a:lnTo>
                  <a:pt x="15671" y="6424"/>
                </a:lnTo>
                <a:lnTo>
                  <a:pt x="15355" y="6984"/>
                </a:lnTo>
                <a:lnTo>
                  <a:pt x="15160" y="7252"/>
                </a:lnTo>
                <a:lnTo>
                  <a:pt x="14965" y="7519"/>
                </a:lnTo>
                <a:lnTo>
                  <a:pt x="14941" y="7592"/>
                </a:lnTo>
                <a:lnTo>
                  <a:pt x="14941" y="7641"/>
                </a:lnTo>
                <a:lnTo>
                  <a:pt x="14941" y="7714"/>
                </a:lnTo>
                <a:lnTo>
                  <a:pt x="14965" y="7763"/>
                </a:lnTo>
                <a:lnTo>
                  <a:pt x="15014" y="7836"/>
                </a:lnTo>
                <a:lnTo>
                  <a:pt x="15063" y="7860"/>
                </a:lnTo>
                <a:lnTo>
                  <a:pt x="15111" y="7884"/>
                </a:lnTo>
                <a:lnTo>
                  <a:pt x="15184" y="7909"/>
                </a:lnTo>
                <a:lnTo>
                  <a:pt x="15257" y="7884"/>
                </a:lnTo>
                <a:lnTo>
                  <a:pt x="15355" y="7860"/>
                </a:lnTo>
                <a:lnTo>
                  <a:pt x="15501" y="7763"/>
                </a:lnTo>
                <a:lnTo>
                  <a:pt x="15622" y="7641"/>
                </a:lnTo>
                <a:lnTo>
                  <a:pt x="15744" y="7471"/>
                </a:lnTo>
                <a:lnTo>
                  <a:pt x="15866" y="7276"/>
                </a:lnTo>
                <a:lnTo>
                  <a:pt x="15963" y="7081"/>
                </a:lnTo>
                <a:lnTo>
                  <a:pt x="16133" y="6716"/>
                </a:lnTo>
                <a:lnTo>
                  <a:pt x="16328" y="6862"/>
                </a:lnTo>
                <a:lnTo>
                  <a:pt x="16523" y="7008"/>
                </a:lnTo>
                <a:lnTo>
                  <a:pt x="16742" y="7106"/>
                </a:lnTo>
                <a:lnTo>
                  <a:pt x="16839" y="7130"/>
                </a:lnTo>
                <a:lnTo>
                  <a:pt x="16961" y="7154"/>
                </a:lnTo>
                <a:lnTo>
                  <a:pt x="17034" y="7130"/>
                </a:lnTo>
                <a:lnTo>
                  <a:pt x="17082" y="7106"/>
                </a:lnTo>
                <a:lnTo>
                  <a:pt x="17131" y="7057"/>
                </a:lnTo>
                <a:lnTo>
                  <a:pt x="17155" y="7008"/>
                </a:lnTo>
                <a:lnTo>
                  <a:pt x="17180" y="6960"/>
                </a:lnTo>
                <a:lnTo>
                  <a:pt x="17180" y="6887"/>
                </a:lnTo>
                <a:lnTo>
                  <a:pt x="17155" y="6814"/>
                </a:lnTo>
                <a:lnTo>
                  <a:pt x="17131" y="6765"/>
                </a:lnTo>
                <a:lnTo>
                  <a:pt x="16961" y="6619"/>
                </a:lnTo>
                <a:lnTo>
                  <a:pt x="16766" y="6497"/>
                </a:lnTo>
                <a:lnTo>
                  <a:pt x="16377" y="6254"/>
                </a:lnTo>
                <a:lnTo>
                  <a:pt x="16644" y="5670"/>
                </a:lnTo>
                <a:lnTo>
                  <a:pt x="16766" y="5427"/>
                </a:lnTo>
                <a:lnTo>
                  <a:pt x="16912" y="5183"/>
                </a:lnTo>
                <a:lnTo>
                  <a:pt x="17034" y="4916"/>
                </a:lnTo>
                <a:lnTo>
                  <a:pt x="17082" y="4770"/>
                </a:lnTo>
                <a:lnTo>
                  <a:pt x="17082" y="4648"/>
                </a:lnTo>
                <a:lnTo>
                  <a:pt x="17082" y="4599"/>
                </a:lnTo>
                <a:lnTo>
                  <a:pt x="17058" y="4551"/>
                </a:lnTo>
                <a:lnTo>
                  <a:pt x="17009" y="4526"/>
                </a:lnTo>
                <a:close/>
                <a:moveTo>
                  <a:pt x="8420" y="6838"/>
                </a:moveTo>
                <a:lnTo>
                  <a:pt x="8371" y="6862"/>
                </a:lnTo>
                <a:lnTo>
                  <a:pt x="8298" y="6911"/>
                </a:lnTo>
                <a:lnTo>
                  <a:pt x="8274" y="6984"/>
                </a:lnTo>
                <a:lnTo>
                  <a:pt x="8250" y="7081"/>
                </a:lnTo>
                <a:lnTo>
                  <a:pt x="8274" y="7179"/>
                </a:lnTo>
                <a:lnTo>
                  <a:pt x="8298" y="7276"/>
                </a:lnTo>
                <a:lnTo>
                  <a:pt x="8347" y="7373"/>
                </a:lnTo>
                <a:lnTo>
                  <a:pt x="8420" y="7519"/>
                </a:lnTo>
                <a:lnTo>
                  <a:pt x="8444" y="7665"/>
                </a:lnTo>
                <a:lnTo>
                  <a:pt x="8444" y="7763"/>
                </a:lnTo>
                <a:lnTo>
                  <a:pt x="8493" y="7836"/>
                </a:lnTo>
                <a:lnTo>
                  <a:pt x="8566" y="7909"/>
                </a:lnTo>
                <a:lnTo>
                  <a:pt x="8663" y="7933"/>
                </a:lnTo>
                <a:lnTo>
                  <a:pt x="8761" y="7957"/>
                </a:lnTo>
                <a:lnTo>
                  <a:pt x="8882" y="7909"/>
                </a:lnTo>
                <a:lnTo>
                  <a:pt x="8980" y="7836"/>
                </a:lnTo>
                <a:lnTo>
                  <a:pt x="9004" y="7787"/>
                </a:lnTo>
                <a:lnTo>
                  <a:pt x="9028" y="7738"/>
                </a:lnTo>
                <a:lnTo>
                  <a:pt x="9028" y="7592"/>
                </a:lnTo>
                <a:lnTo>
                  <a:pt x="9004" y="7446"/>
                </a:lnTo>
                <a:lnTo>
                  <a:pt x="8955" y="7325"/>
                </a:lnTo>
                <a:lnTo>
                  <a:pt x="8882" y="7179"/>
                </a:lnTo>
                <a:lnTo>
                  <a:pt x="8809" y="7057"/>
                </a:lnTo>
                <a:lnTo>
                  <a:pt x="8712" y="6960"/>
                </a:lnTo>
                <a:lnTo>
                  <a:pt x="8663" y="6911"/>
                </a:lnTo>
                <a:lnTo>
                  <a:pt x="8615" y="6862"/>
                </a:lnTo>
                <a:lnTo>
                  <a:pt x="8542" y="6838"/>
                </a:lnTo>
                <a:close/>
                <a:moveTo>
                  <a:pt x="16255" y="7495"/>
                </a:moveTo>
                <a:lnTo>
                  <a:pt x="16206" y="7544"/>
                </a:lnTo>
                <a:lnTo>
                  <a:pt x="16158" y="7592"/>
                </a:lnTo>
                <a:lnTo>
                  <a:pt x="16158" y="7714"/>
                </a:lnTo>
                <a:lnTo>
                  <a:pt x="16158" y="7836"/>
                </a:lnTo>
                <a:lnTo>
                  <a:pt x="16206" y="7982"/>
                </a:lnTo>
                <a:lnTo>
                  <a:pt x="16231" y="8030"/>
                </a:lnTo>
                <a:lnTo>
                  <a:pt x="16279" y="8079"/>
                </a:lnTo>
                <a:lnTo>
                  <a:pt x="16304" y="8103"/>
                </a:lnTo>
                <a:lnTo>
                  <a:pt x="16377" y="8128"/>
                </a:lnTo>
                <a:lnTo>
                  <a:pt x="16474" y="8128"/>
                </a:lnTo>
                <a:lnTo>
                  <a:pt x="16523" y="8103"/>
                </a:lnTo>
                <a:lnTo>
                  <a:pt x="16547" y="8055"/>
                </a:lnTo>
                <a:lnTo>
                  <a:pt x="16571" y="8006"/>
                </a:lnTo>
                <a:lnTo>
                  <a:pt x="16571" y="7957"/>
                </a:lnTo>
                <a:lnTo>
                  <a:pt x="16547" y="7836"/>
                </a:lnTo>
                <a:lnTo>
                  <a:pt x="16523" y="7738"/>
                </a:lnTo>
                <a:lnTo>
                  <a:pt x="16474" y="7641"/>
                </a:lnTo>
                <a:lnTo>
                  <a:pt x="16401" y="7544"/>
                </a:lnTo>
                <a:lnTo>
                  <a:pt x="16328" y="7495"/>
                </a:lnTo>
                <a:close/>
                <a:moveTo>
                  <a:pt x="2897" y="7836"/>
                </a:moveTo>
                <a:lnTo>
                  <a:pt x="2799" y="7860"/>
                </a:lnTo>
                <a:lnTo>
                  <a:pt x="2702" y="7909"/>
                </a:lnTo>
                <a:lnTo>
                  <a:pt x="2629" y="7982"/>
                </a:lnTo>
                <a:lnTo>
                  <a:pt x="2556" y="8079"/>
                </a:lnTo>
                <a:lnTo>
                  <a:pt x="2507" y="8201"/>
                </a:lnTo>
                <a:lnTo>
                  <a:pt x="2507" y="8347"/>
                </a:lnTo>
                <a:lnTo>
                  <a:pt x="2507" y="8468"/>
                </a:lnTo>
                <a:lnTo>
                  <a:pt x="2556" y="8517"/>
                </a:lnTo>
                <a:lnTo>
                  <a:pt x="2580" y="8566"/>
                </a:lnTo>
                <a:lnTo>
                  <a:pt x="2678" y="8614"/>
                </a:lnTo>
                <a:lnTo>
                  <a:pt x="2799" y="8614"/>
                </a:lnTo>
                <a:lnTo>
                  <a:pt x="2848" y="8590"/>
                </a:lnTo>
                <a:lnTo>
                  <a:pt x="2897" y="8566"/>
                </a:lnTo>
                <a:lnTo>
                  <a:pt x="2970" y="8493"/>
                </a:lnTo>
                <a:lnTo>
                  <a:pt x="3018" y="8420"/>
                </a:lnTo>
                <a:lnTo>
                  <a:pt x="3116" y="8274"/>
                </a:lnTo>
                <a:lnTo>
                  <a:pt x="3140" y="8152"/>
                </a:lnTo>
                <a:lnTo>
                  <a:pt x="3140" y="8055"/>
                </a:lnTo>
                <a:lnTo>
                  <a:pt x="3091" y="7957"/>
                </a:lnTo>
                <a:lnTo>
                  <a:pt x="3018" y="7884"/>
                </a:lnTo>
                <a:lnTo>
                  <a:pt x="2897" y="7836"/>
                </a:lnTo>
                <a:close/>
                <a:moveTo>
                  <a:pt x="8955" y="8152"/>
                </a:moveTo>
                <a:lnTo>
                  <a:pt x="8882" y="8201"/>
                </a:lnTo>
                <a:lnTo>
                  <a:pt x="8858" y="8274"/>
                </a:lnTo>
                <a:lnTo>
                  <a:pt x="8858" y="8371"/>
                </a:lnTo>
                <a:lnTo>
                  <a:pt x="8858" y="8468"/>
                </a:lnTo>
                <a:lnTo>
                  <a:pt x="8907" y="8639"/>
                </a:lnTo>
                <a:lnTo>
                  <a:pt x="8955" y="8760"/>
                </a:lnTo>
                <a:lnTo>
                  <a:pt x="8980" y="8858"/>
                </a:lnTo>
                <a:lnTo>
                  <a:pt x="9053" y="8955"/>
                </a:lnTo>
                <a:lnTo>
                  <a:pt x="9101" y="9004"/>
                </a:lnTo>
                <a:lnTo>
                  <a:pt x="9150" y="9028"/>
                </a:lnTo>
                <a:lnTo>
                  <a:pt x="9296" y="9028"/>
                </a:lnTo>
                <a:lnTo>
                  <a:pt x="9369" y="8979"/>
                </a:lnTo>
                <a:lnTo>
                  <a:pt x="9393" y="8931"/>
                </a:lnTo>
                <a:lnTo>
                  <a:pt x="9418" y="8858"/>
                </a:lnTo>
                <a:lnTo>
                  <a:pt x="9418" y="8785"/>
                </a:lnTo>
                <a:lnTo>
                  <a:pt x="9393" y="8639"/>
                </a:lnTo>
                <a:lnTo>
                  <a:pt x="9369" y="8614"/>
                </a:lnTo>
                <a:lnTo>
                  <a:pt x="9345" y="8517"/>
                </a:lnTo>
                <a:lnTo>
                  <a:pt x="9247" y="8322"/>
                </a:lnTo>
                <a:lnTo>
                  <a:pt x="9199" y="8225"/>
                </a:lnTo>
                <a:lnTo>
                  <a:pt x="9101" y="8176"/>
                </a:lnTo>
                <a:lnTo>
                  <a:pt x="9028" y="8152"/>
                </a:lnTo>
                <a:close/>
                <a:moveTo>
                  <a:pt x="16352" y="8541"/>
                </a:moveTo>
                <a:lnTo>
                  <a:pt x="16279" y="8566"/>
                </a:lnTo>
                <a:lnTo>
                  <a:pt x="16231" y="8614"/>
                </a:lnTo>
                <a:lnTo>
                  <a:pt x="16206" y="8663"/>
                </a:lnTo>
                <a:lnTo>
                  <a:pt x="16182" y="8736"/>
                </a:lnTo>
                <a:lnTo>
                  <a:pt x="16182" y="8858"/>
                </a:lnTo>
                <a:lnTo>
                  <a:pt x="16206" y="8979"/>
                </a:lnTo>
                <a:lnTo>
                  <a:pt x="16231" y="9174"/>
                </a:lnTo>
                <a:lnTo>
                  <a:pt x="16255" y="9296"/>
                </a:lnTo>
                <a:lnTo>
                  <a:pt x="16304" y="9369"/>
                </a:lnTo>
                <a:lnTo>
                  <a:pt x="16401" y="9417"/>
                </a:lnTo>
                <a:lnTo>
                  <a:pt x="16498" y="9417"/>
                </a:lnTo>
                <a:lnTo>
                  <a:pt x="16596" y="9393"/>
                </a:lnTo>
                <a:lnTo>
                  <a:pt x="16669" y="9320"/>
                </a:lnTo>
                <a:lnTo>
                  <a:pt x="16693" y="9223"/>
                </a:lnTo>
                <a:lnTo>
                  <a:pt x="16693" y="9101"/>
                </a:lnTo>
                <a:lnTo>
                  <a:pt x="16644" y="8882"/>
                </a:lnTo>
                <a:lnTo>
                  <a:pt x="16596" y="8760"/>
                </a:lnTo>
                <a:lnTo>
                  <a:pt x="16547" y="8639"/>
                </a:lnTo>
                <a:lnTo>
                  <a:pt x="16523" y="8590"/>
                </a:lnTo>
                <a:lnTo>
                  <a:pt x="16474" y="8541"/>
                </a:lnTo>
                <a:close/>
                <a:moveTo>
                  <a:pt x="2434" y="9077"/>
                </a:moveTo>
                <a:lnTo>
                  <a:pt x="2337" y="9101"/>
                </a:lnTo>
                <a:lnTo>
                  <a:pt x="2264" y="9125"/>
                </a:lnTo>
                <a:lnTo>
                  <a:pt x="2191" y="9198"/>
                </a:lnTo>
                <a:lnTo>
                  <a:pt x="2142" y="9271"/>
                </a:lnTo>
                <a:lnTo>
                  <a:pt x="2118" y="9369"/>
                </a:lnTo>
                <a:lnTo>
                  <a:pt x="2094" y="9515"/>
                </a:lnTo>
                <a:lnTo>
                  <a:pt x="2094" y="9612"/>
                </a:lnTo>
                <a:lnTo>
                  <a:pt x="2094" y="9685"/>
                </a:lnTo>
                <a:lnTo>
                  <a:pt x="2118" y="9782"/>
                </a:lnTo>
                <a:lnTo>
                  <a:pt x="2191" y="9831"/>
                </a:lnTo>
                <a:lnTo>
                  <a:pt x="2240" y="9879"/>
                </a:lnTo>
                <a:lnTo>
                  <a:pt x="2337" y="9904"/>
                </a:lnTo>
                <a:lnTo>
                  <a:pt x="2410" y="9879"/>
                </a:lnTo>
                <a:lnTo>
                  <a:pt x="2483" y="9831"/>
                </a:lnTo>
                <a:lnTo>
                  <a:pt x="2556" y="9733"/>
                </a:lnTo>
                <a:lnTo>
                  <a:pt x="2580" y="9612"/>
                </a:lnTo>
                <a:lnTo>
                  <a:pt x="2653" y="9417"/>
                </a:lnTo>
                <a:lnTo>
                  <a:pt x="2653" y="9320"/>
                </a:lnTo>
                <a:lnTo>
                  <a:pt x="2653" y="9247"/>
                </a:lnTo>
                <a:lnTo>
                  <a:pt x="2605" y="9174"/>
                </a:lnTo>
                <a:lnTo>
                  <a:pt x="2532" y="9125"/>
                </a:lnTo>
                <a:lnTo>
                  <a:pt x="2434" y="9077"/>
                </a:lnTo>
                <a:close/>
                <a:moveTo>
                  <a:pt x="9272" y="9296"/>
                </a:moveTo>
                <a:lnTo>
                  <a:pt x="9199" y="9344"/>
                </a:lnTo>
                <a:lnTo>
                  <a:pt x="9101" y="9417"/>
                </a:lnTo>
                <a:lnTo>
                  <a:pt x="9077" y="9539"/>
                </a:lnTo>
                <a:lnTo>
                  <a:pt x="9053" y="9661"/>
                </a:lnTo>
                <a:lnTo>
                  <a:pt x="9077" y="9782"/>
                </a:lnTo>
                <a:lnTo>
                  <a:pt x="9126" y="9904"/>
                </a:lnTo>
                <a:lnTo>
                  <a:pt x="9174" y="10001"/>
                </a:lnTo>
                <a:lnTo>
                  <a:pt x="9247" y="10123"/>
                </a:lnTo>
                <a:lnTo>
                  <a:pt x="9320" y="10196"/>
                </a:lnTo>
                <a:lnTo>
                  <a:pt x="9393" y="10220"/>
                </a:lnTo>
                <a:lnTo>
                  <a:pt x="9442" y="10220"/>
                </a:lnTo>
                <a:lnTo>
                  <a:pt x="9564" y="10196"/>
                </a:lnTo>
                <a:lnTo>
                  <a:pt x="9612" y="10147"/>
                </a:lnTo>
                <a:lnTo>
                  <a:pt x="9661" y="10123"/>
                </a:lnTo>
                <a:lnTo>
                  <a:pt x="9685" y="10050"/>
                </a:lnTo>
                <a:lnTo>
                  <a:pt x="9685" y="10001"/>
                </a:lnTo>
                <a:lnTo>
                  <a:pt x="9685" y="9904"/>
                </a:lnTo>
                <a:lnTo>
                  <a:pt x="9637" y="9806"/>
                </a:lnTo>
                <a:lnTo>
                  <a:pt x="9539" y="9636"/>
                </a:lnTo>
                <a:lnTo>
                  <a:pt x="9515" y="9515"/>
                </a:lnTo>
                <a:lnTo>
                  <a:pt x="9442" y="9393"/>
                </a:lnTo>
                <a:lnTo>
                  <a:pt x="9393" y="9344"/>
                </a:lnTo>
                <a:lnTo>
                  <a:pt x="9345" y="9320"/>
                </a:lnTo>
                <a:lnTo>
                  <a:pt x="9272" y="9296"/>
                </a:lnTo>
                <a:close/>
                <a:moveTo>
                  <a:pt x="16231" y="9855"/>
                </a:moveTo>
                <a:lnTo>
                  <a:pt x="16231" y="9879"/>
                </a:lnTo>
                <a:lnTo>
                  <a:pt x="16182" y="9904"/>
                </a:lnTo>
                <a:lnTo>
                  <a:pt x="16133" y="9952"/>
                </a:lnTo>
                <a:lnTo>
                  <a:pt x="16060" y="10098"/>
                </a:lnTo>
                <a:lnTo>
                  <a:pt x="16012" y="10293"/>
                </a:lnTo>
                <a:lnTo>
                  <a:pt x="16012" y="10390"/>
                </a:lnTo>
                <a:lnTo>
                  <a:pt x="16012" y="10463"/>
                </a:lnTo>
                <a:lnTo>
                  <a:pt x="16085" y="10561"/>
                </a:lnTo>
                <a:lnTo>
                  <a:pt x="16182" y="10634"/>
                </a:lnTo>
                <a:lnTo>
                  <a:pt x="16304" y="10634"/>
                </a:lnTo>
                <a:lnTo>
                  <a:pt x="16352" y="10609"/>
                </a:lnTo>
                <a:lnTo>
                  <a:pt x="16401" y="10561"/>
                </a:lnTo>
                <a:lnTo>
                  <a:pt x="16450" y="10488"/>
                </a:lnTo>
                <a:lnTo>
                  <a:pt x="16474" y="10415"/>
                </a:lnTo>
                <a:lnTo>
                  <a:pt x="16498" y="10244"/>
                </a:lnTo>
                <a:lnTo>
                  <a:pt x="16498" y="10147"/>
                </a:lnTo>
                <a:lnTo>
                  <a:pt x="16498" y="10050"/>
                </a:lnTo>
                <a:lnTo>
                  <a:pt x="16474" y="9952"/>
                </a:lnTo>
                <a:lnTo>
                  <a:pt x="16425" y="9879"/>
                </a:lnTo>
                <a:lnTo>
                  <a:pt x="16328" y="9855"/>
                </a:lnTo>
                <a:close/>
                <a:moveTo>
                  <a:pt x="2167" y="10244"/>
                </a:moveTo>
                <a:lnTo>
                  <a:pt x="2045" y="10269"/>
                </a:lnTo>
                <a:lnTo>
                  <a:pt x="1972" y="10317"/>
                </a:lnTo>
                <a:lnTo>
                  <a:pt x="1875" y="10463"/>
                </a:lnTo>
                <a:lnTo>
                  <a:pt x="1826" y="10634"/>
                </a:lnTo>
                <a:lnTo>
                  <a:pt x="1802" y="10804"/>
                </a:lnTo>
                <a:lnTo>
                  <a:pt x="1850" y="10926"/>
                </a:lnTo>
                <a:lnTo>
                  <a:pt x="1923" y="11023"/>
                </a:lnTo>
                <a:lnTo>
                  <a:pt x="1948" y="11072"/>
                </a:lnTo>
                <a:lnTo>
                  <a:pt x="2021" y="11096"/>
                </a:lnTo>
                <a:lnTo>
                  <a:pt x="2118" y="11096"/>
                </a:lnTo>
                <a:lnTo>
                  <a:pt x="2191" y="11072"/>
                </a:lnTo>
                <a:lnTo>
                  <a:pt x="2215" y="11023"/>
                </a:lnTo>
                <a:lnTo>
                  <a:pt x="2288" y="10950"/>
                </a:lnTo>
                <a:lnTo>
                  <a:pt x="2313" y="10877"/>
                </a:lnTo>
                <a:lnTo>
                  <a:pt x="2337" y="10780"/>
                </a:lnTo>
                <a:lnTo>
                  <a:pt x="2337" y="10755"/>
                </a:lnTo>
                <a:lnTo>
                  <a:pt x="2337" y="10731"/>
                </a:lnTo>
                <a:lnTo>
                  <a:pt x="2386" y="10658"/>
                </a:lnTo>
                <a:lnTo>
                  <a:pt x="2410" y="10561"/>
                </a:lnTo>
                <a:lnTo>
                  <a:pt x="2434" y="10488"/>
                </a:lnTo>
                <a:lnTo>
                  <a:pt x="2410" y="10390"/>
                </a:lnTo>
                <a:lnTo>
                  <a:pt x="2337" y="10317"/>
                </a:lnTo>
                <a:lnTo>
                  <a:pt x="2264" y="10269"/>
                </a:lnTo>
                <a:lnTo>
                  <a:pt x="2167" y="10244"/>
                </a:lnTo>
                <a:close/>
                <a:moveTo>
                  <a:pt x="9661" y="10512"/>
                </a:moveTo>
                <a:lnTo>
                  <a:pt x="9612" y="10536"/>
                </a:lnTo>
                <a:lnTo>
                  <a:pt x="9539" y="10609"/>
                </a:lnTo>
                <a:lnTo>
                  <a:pt x="9491" y="10658"/>
                </a:lnTo>
                <a:lnTo>
                  <a:pt x="9491" y="10731"/>
                </a:lnTo>
                <a:lnTo>
                  <a:pt x="9491" y="10877"/>
                </a:lnTo>
                <a:lnTo>
                  <a:pt x="9539" y="11023"/>
                </a:lnTo>
                <a:lnTo>
                  <a:pt x="9588" y="11169"/>
                </a:lnTo>
                <a:lnTo>
                  <a:pt x="9637" y="11242"/>
                </a:lnTo>
                <a:lnTo>
                  <a:pt x="9710" y="11315"/>
                </a:lnTo>
                <a:lnTo>
                  <a:pt x="9783" y="11339"/>
                </a:lnTo>
                <a:lnTo>
                  <a:pt x="9880" y="11339"/>
                </a:lnTo>
                <a:lnTo>
                  <a:pt x="9977" y="11291"/>
                </a:lnTo>
                <a:lnTo>
                  <a:pt x="10026" y="11218"/>
                </a:lnTo>
                <a:lnTo>
                  <a:pt x="10075" y="11120"/>
                </a:lnTo>
                <a:lnTo>
                  <a:pt x="10050" y="11023"/>
                </a:lnTo>
                <a:lnTo>
                  <a:pt x="10002" y="10877"/>
                </a:lnTo>
                <a:lnTo>
                  <a:pt x="9929" y="10731"/>
                </a:lnTo>
                <a:lnTo>
                  <a:pt x="9831" y="10609"/>
                </a:lnTo>
                <a:lnTo>
                  <a:pt x="9783" y="10561"/>
                </a:lnTo>
                <a:lnTo>
                  <a:pt x="9710" y="10536"/>
                </a:lnTo>
                <a:lnTo>
                  <a:pt x="9661" y="10512"/>
                </a:lnTo>
                <a:close/>
                <a:moveTo>
                  <a:pt x="15987" y="10999"/>
                </a:moveTo>
                <a:lnTo>
                  <a:pt x="15890" y="11047"/>
                </a:lnTo>
                <a:lnTo>
                  <a:pt x="15817" y="11120"/>
                </a:lnTo>
                <a:lnTo>
                  <a:pt x="15720" y="11291"/>
                </a:lnTo>
                <a:lnTo>
                  <a:pt x="15598" y="11461"/>
                </a:lnTo>
                <a:lnTo>
                  <a:pt x="15525" y="11631"/>
                </a:lnTo>
                <a:lnTo>
                  <a:pt x="15525" y="11729"/>
                </a:lnTo>
                <a:lnTo>
                  <a:pt x="15549" y="11802"/>
                </a:lnTo>
                <a:lnTo>
                  <a:pt x="15598" y="11850"/>
                </a:lnTo>
                <a:lnTo>
                  <a:pt x="15647" y="11899"/>
                </a:lnTo>
                <a:lnTo>
                  <a:pt x="15720" y="11948"/>
                </a:lnTo>
                <a:lnTo>
                  <a:pt x="15793" y="11948"/>
                </a:lnTo>
                <a:lnTo>
                  <a:pt x="15866" y="11923"/>
                </a:lnTo>
                <a:lnTo>
                  <a:pt x="15939" y="11875"/>
                </a:lnTo>
                <a:lnTo>
                  <a:pt x="16036" y="11704"/>
                </a:lnTo>
                <a:lnTo>
                  <a:pt x="16109" y="11510"/>
                </a:lnTo>
                <a:lnTo>
                  <a:pt x="16182" y="11315"/>
                </a:lnTo>
                <a:lnTo>
                  <a:pt x="16206" y="11218"/>
                </a:lnTo>
                <a:lnTo>
                  <a:pt x="16206" y="11120"/>
                </a:lnTo>
                <a:lnTo>
                  <a:pt x="16182" y="11047"/>
                </a:lnTo>
                <a:lnTo>
                  <a:pt x="16133" y="11023"/>
                </a:lnTo>
                <a:lnTo>
                  <a:pt x="16060" y="10999"/>
                </a:lnTo>
                <a:close/>
                <a:moveTo>
                  <a:pt x="1996" y="11437"/>
                </a:moveTo>
                <a:lnTo>
                  <a:pt x="1948" y="11461"/>
                </a:lnTo>
                <a:lnTo>
                  <a:pt x="1875" y="11485"/>
                </a:lnTo>
                <a:lnTo>
                  <a:pt x="1826" y="11558"/>
                </a:lnTo>
                <a:lnTo>
                  <a:pt x="1802" y="11607"/>
                </a:lnTo>
                <a:lnTo>
                  <a:pt x="1777" y="11680"/>
                </a:lnTo>
                <a:lnTo>
                  <a:pt x="1777" y="11826"/>
                </a:lnTo>
                <a:lnTo>
                  <a:pt x="1777" y="11899"/>
                </a:lnTo>
                <a:lnTo>
                  <a:pt x="1802" y="12021"/>
                </a:lnTo>
                <a:lnTo>
                  <a:pt x="1850" y="12094"/>
                </a:lnTo>
                <a:lnTo>
                  <a:pt x="1899" y="12142"/>
                </a:lnTo>
                <a:lnTo>
                  <a:pt x="1972" y="12167"/>
                </a:lnTo>
                <a:lnTo>
                  <a:pt x="2069" y="12167"/>
                </a:lnTo>
                <a:lnTo>
                  <a:pt x="2118" y="12142"/>
                </a:lnTo>
                <a:lnTo>
                  <a:pt x="2191" y="12094"/>
                </a:lnTo>
                <a:lnTo>
                  <a:pt x="2215" y="12021"/>
                </a:lnTo>
                <a:lnTo>
                  <a:pt x="2264" y="11875"/>
                </a:lnTo>
                <a:lnTo>
                  <a:pt x="2288" y="11753"/>
                </a:lnTo>
                <a:lnTo>
                  <a:pt x="2288" y="11680"/>
                </a:lnTo>
                <a:lnTo>
                  <a:pt x="2288" y="11607"/>
                </a:lnTo>
                <a:lnTo>
                  <a:pt x="2264" y="11534"/>
                </a:lnTo>
                <a:lnTo>
                  <a:pt x="2215" y="11485"/>
                </a:lnTo>
                <a:lnTo>
                  <a:pt x="2142" y="11437"/>
                </a:lnTo>
                <a:close/>
                <a:moveTo>
                  <a:pt x="10221" y="11753"/>
                </a:moveTo>
                <a:lnTo>
                  <a:pt x="10123" y="11802"/>
                </a:lnTo>
                <a:lnTo>
                  <a:pt x="10075" y="11875"/>
                </a:lnTo>
                <a:lnTo>
                  <a:pt x="10075" y="11996"/>
                </a:lnTo>
                <a:lnTo>
                  <a:pt x="10123" y="12094"/>
                </a:lnTo>
                <a:lnTo>
                  <a:pt x="10172" y="12191"/>
                </a:lnTo>
                <a:lnTo>
                  <a:pt x="10342" y="12337"/>
                </a:lnTo>
                <a:lnTo>
                  <a:pt x="10440" y="12410"/>
                </a:lnTo>
                <a:lnTo>
                  <a:pt x="10561" y="12483"/>
                </a:lnTo>
                <a:lnTo>
                  <a:pt x="10683" y="12532"/>
                </a:lnTo>
                <a:lnTo>
                  <a:pt x="10829" y="12532"/>
                </a:lnTo>
                <a:lnTo>
                  <a:pt x="10926" y="12507"/>
                </a:lnTo>
                <a:lnTo>
                  <a:pt x="10999" y="12459"/>
                </a:lnTo>
                <a:lnTo>
                  <a:pt x="11048" y="12386"/>
                </a:lnTo>
                <a:lnTo>
                  <a:pt x="11072" y="12313"/>
                </a:lnTo>
                <a:lnTo>
                  <a:pt x="11072" y="12240"/>
                </a:lnTo>
                <a:lnTo>
                  <a:pt x="11048" y="12167"/>
                </a:lnTo>
                <a:lnTo>
                  <a:pt x="10975" y="12094"/>
                </a:lnTo>
                <a:lnTo>
                  <a:pt x="10902" y="12045"/>
                </a:lnTo>
                <a:lnTo>
                  <a:pt x="10756" y="12021"/>
                </a:lnTo>
                <a:lnTo>
                  <a:pt x="10634" y="11948"/>
                </a:lnTo>
                <a:lnTo>
                  <a:pt x="10488" y="11826"/>
                </a:lnTo>
                <a:lnTo>
                  <a:pt x="10415" y="11777"/>
                </a:lnTo>
                <a:lnTo>
                  <a:pt x="10318" y="11753"/>
                </a:lnTo>
                <a:close/>
                <a:moveTo>
                  <a:pt x="15306" y="11996"/>
                </a:moveTo>
                <a:lnTo>
                  <a:pt x="15257" y="12045"/>
                </a:lnTo>
                <a:lnTo>
                  <a:pt x="15136" y="12167"/>
                </a:lnTo>
                <a:lnTo>
                  <a:pt x="15014" y="12288"/>
                </a:lnTo>
                <a:lnTo>
                  <a:pt x="14868" y="12386"/>
                </a:lnTo>
                <a:lnTo>
                  <a:pt x="14795" y="12434"/>
                </a:lnTo>
                <a:lnTo>
                  <a:pt x="14722" y="12483"/>
                </a:lnTo>
                <a:lnTo>
                  <a:pt x="14698" y="12532"/>
                </a:lnTo>
                <a:lnTo>
                  <a:pt x="14698" y="12605"/>
                </a:lnTo>
                <a:lnTo>
                  <a:pt x="14722" y="12653"/>
                </a:lnTo>
                <a:lnTo>
                  <a:pt x="14746" y="12678"/>
                </a:lnTo>
                <a:lnTo>
                  <a:pt x="14868" y="12726"/>
                </a:lnTo>
                <a:lnTo>
                  <a:pt x="14990" y="12726"/>
                </a:lnTo>
                <a:lnTo>
                  <a:pt x="15111" y="12702"/>
                </a:lnTo>
                <a:lnTo>
                  <a:pt x="15209" y="12629"/>
                </a:lnTo>
                <a:lnTo>
                  <a:pt x="15330" y="12556"/>
                </a:lnTo>
                <a:lnTo>
                  <a:pt x="15428" y="12483"/>
                </a:lnTo>
                <a:lnTo>
                  <a:pt x="15501" y="12386"/>
                </a:lnTo>
                <a:lnTo>
                  <a:pt x="15574" y="12288"/>
                </a:lnTo>
                <a:lnTo>
                  <a:pt x="15598" y="12215"/>
                </a:lnTo>
                <a:lnTo>
                  <a:pt x="15598" y="12142"/>
                </a:lnTo>
                <a:lnTo>
                  <a:pt x="15574" y="12094"/>
                </a:lnTo>
                <a:lnTo>
                  <a:pt x="15525" y="12045"/>
                </a:lnTo>
                <a:lnTo>
                  <a:pt x="15452" y="11996"/>
                </a:lnTo>
                <a:close/>
                <a:moveTo>
                  <a:pt x="14114" y="12605"/>
                </a:moveTo>
                <a:lnTo>
                  <a:pt x="14041" y="12629"/>
                </a:lnTo>
                <a:lnTo>
                  <a:pt x="13968" y="12678"/>
                </a:lnTo>
                <a:lnTo>
                  <a:pt x="13895" y="12726"/>
                </a:lnTo>
                <a:lnTo>
                  <a:pt x="13797" y="12751"/>
                </a:lnTo>
                <a:lnTo>
                  <a:pt x="13700" y="12751"/>
                </a:lnTo>
                <a:lnTo>
                  <a:pt x="13578" y="12775"/>
                </a:lnTo>
                <a:lnTo>
                  <a:pt x="13481" y="12848"/>
                </a:lnTo>
                <a:lnTo>
                  <a:pt x="13432" y="12872"/>
                </a:lnTo>
                <a:lnTo>
                  <a:pt x="13408" y="12921"/>
                </a:lnTo>
                <a:lnTo>
                  <a:pt x="13408" y="12970"/>
                </a:lnTo>
                <a:lnTo>
                  <a:pt x="13432" y="13018"/>
                </a:lnTo>
                <a:lnTo>
                  <a:pt x="13457" y="13091"/>
                </a:lnTo>
                <a:lnTo>
                  <a:pt x="13505" y="13116"/>
                </a:lnTo>
                <a:lnTo>
                  <a:pt x="13603" y="13164"/>
                </a:lnTo>
                <a:lnTo>
                  <a:pt x="13724" y="13189"/>
                </a:lnTo>
                <a:lnTo>
                  <a:pt x="13870" y="13189"/>
                </a:lnTo>
                <a:lnTo>
                  <a:pt x="14016" y="13164"/>
                </a:lnTo>
                <a:lnTo>
                  <a:pt x="14162" y="13091"/>
                </a:lnTo>
                <a:lnTo>
                  <a:pt x="14284" y="12994"/>
                </a:lnTo>
                <a:lnTo>
                  <a:pt x="14333" y="12945"/>
                </a:lnTo>
                <a:lnTo>
                  <a:pt x="14357" y="12872"/>
                </a:lnTo>
                <a:lnTo>
                  <a:pt x="14357" y="12799"/>
                </a:lnTo>
                <a:lnTo>
                  <a:pt x="14357" y="12726"/>
                </a:lnTo>
                <a:lnTo>
                  <a:pt x="14333" y="12678"/>
                </a:lnTo>
                <a:lnTo>
                  <a:pt x="14284" y="12653"/>
                </a:lnTo>
                <a:lnTo>
                  <a:pt x="14235" y="12605"/>
                </a:lnTo>
                <a:close/>
                <a:moveTo>
                  <a:pt x="6668" y="512"/>
                </a:moveTo>
                <a:lnTo>
                  <a:pt x="6887" y="755"/>
                </a:lnTo>
                <a:lnTo>
                  <a:pt x="7130" y="950"/>
                </a:lnTo>
                <a:lnTo>
                  <a:pt x="7398" y="1120"/>
                </a:lnTo>
                <a:lnTo>
                  <a:pt x="7666" y="1290"/>
                </a:lnTo>
                <a:lnTo>
                  <a:pt x="8250" y="1558"/>
                </a:lnTo>
                <a:lnTo>
                  <a:pt x="8834" y="1801"/>
                </a:lnTo>
                <a:lnTo>
                  <a:pt x="9320" y="2020"/>
                </a:lnTo>
                <a:lnTo>
                  <a:pt x="9807" y="2215"/>
                </a:lnTo>
                <a:lnTo>
                  <a:pt x="10780" y="2604"/>
                </a:lnTo>
                <a:lnTo>
                  <a:pt x="11194" y="2799"/>
                </a:lnTo>
                <a:lnTo>
                  <a:pt x="11559" y="3018"/>
                </a:lnTo>
                <a:lnTo>
                  <a:pt x="11729" y="3115"/>
                </a:lnTo>
                <a:lnTo>
                  <a:pt x="11924" y="3188"/>
                </a:lnTo>
                <a:lnTo>
                  <a:pt x="12094" y="3261"/>
                </a:lnTo>
                <a:lnTo>
                  <a:pt x="12240" y="3358"/>
                </a:lnTo>
                <a:lnTo>
                  <a:pt x="12264" y="3407"/>
                </a:lnTo>
                <a:lnTo>
                  <a:pt x="12313" y="3456"/>
                </a:lnTo>
                <a:lnTo>
                  <a:pt x="12410" y="3480"/>
                </a:lnTo>
                <a:lnTo>
                  <a:pt x="12435" y="3942"/>
                </a:lnTo>
                <a:lnTo>
                  <a:pt x="11851" y="3650"/>
                </a:lnTo>
                <a:lnTo>
                  <a:pt x="11389" y="3407"/>
                </a:lnTo>
                <a:lnTo>
                  <a:pt x="11170" y="3310"/>
                </a:lnTo>
                <a:lnTo>
                  <a:pt x="10926" y="3237"/>
                </a:lnTo>
                <a:lnTo>
                  <a:pt x="10878" y="3237"/>
                </a:lnTo>
                <a:lnTo>
                  <a:pt x="10853" y="3261"/>
                </a:lnTo>
                <a:lnTo>
                  <a:pt x="10853" y="3285"/>
                </a:lnTo>
                <a:lnTo>
                  <a:pt x="10853" y="3310"/>
                </a:lnTo>
                <a:lnTo>
                  <a:pt x="11024" y="3480"/>
                </a:lnTo>
                <a:lnTo>
                  <a:pt x="11218" y="3626"/>
                </a:lnTo>
                <a:lnTo>
                  <a:pt x="11608" y="3869"/>
                </a:lnTo>
                <a:lnTo>
                  <a:pt x="12045" y="4113"/>
                </a:lnTo>
                <a:lnTo>
                  <a:pt x="12459" y="4307"/>
                </a:lnTo>
                <a:lnTo>
                  <a:pt x="12483" y="4818"/>
                </a:lnTo>
                <a:lnTo>
                  <a:pt x="12337" y="4770"/>
                </a:lnTo>
                <a:lnTo>
                  <a:pt x="12216" y="4721"/>
                </a:lnTo>
                <a:lnTo>
                  <a:pt x="12021" y="4672"/>
                </a:lnTo>
                <a:lnTo>
                  <a:pt x="11729" y="4526"/>
                </a:lnTo>
                <a:lnTo>
                  <a:pt x="11413" y="4380"/>
                </a:lnTo>
                <a:lnTo>
                  <a:pt x="11218" y="4259"/>
                </a:lnTo>
                <a:lnTo>
                  <a:pt x="11121" y="4234"/>
                </a:lnTo>
                <a:lnTo>
                  <a:pt x="11024" y="4210"/>
                </a:lnTo>
                <a:lnTo>
                  <a:pt x="10975" y="4210"/>
                </a:lnTo>
                <a:lnTo>
                  <a:pt x="10951" y="4259"/>
                </a:lnTo>
                <a:lnTo>
                  <a:pt x="10951" y="4283"/>
                </a:lnTo>
                <a:lnTo>
                  <a:pt x="10951" y="4332"/>
                </a:lnTo>
                <a:lnTo>
                  <a:pt x="11024" y="4429"/>
                </a:lnTo>
                <a:lnTo>
                  <a:pt x="11121" y="4526"/>
                </a:lnTo>
                <a:lnTo>
                  <a:pt x="11218" y="4599"/>
                </a:lnTo>
                <a:lnTo>
                  <a:pt x="11340" y="4672"/>
                </a:lnTo>
                <a:lnTo>
                  <a:pt x="11608" y="4818"/>
                </a:lnTo>
                <a:lnTo>
                  <a:pt x="11826" y="4916"/>
                </a:lnTo>
                <a:lnTo>
                  <a:pt x="12143" y="5037"/>
                </a:lnTo>
                <a:lnTo>
                  <a:pt x="12313" y="5086"/>
                </a:lnTo>
                <a:lnTo>
                  <a:pt x="12410" y="5086"/>
                </a:lnTo>
                <a:lnTo>
                  <a:pt x="12483" y="5062"/>
                </a:lnTo>
                <a:lnTo>
                  <a:pt x="12483" y="5743"/>
                </a:lnTo>
                <a:lnTo>
                  <a:pt x="12289" y="5621"/>
                </a:lnTo>
                <a:lnTo>
                  <a:pt x="12094" y="5475"/>
                </a:lnTo>
                <a:lnTo>
                  <a:pt x="11608" y="5256"/>
                </a:lnTo>
                <a:lnTo>
                  <a:pt x="11194" y="5110"/>
                </a:lnTo>
                <a:lnTo>
                  <a:pt x="11024" y="5062"/>
                </a:lnTo>
                <a:lnTo>
                  <a:pt x="10926" y="5062"/>
                </a:lnTo>
                <a:lnTo>
                  <a:pt x="10902" y="5086"/>
                </a:lnTo>
                <a:lnTo>
                  <a:pt x="10878" y="5110"/>
                </a:lnTo>
                <a:lnTo>
                  <a:pt x="10951" y="5232"/>
                </a:lnTo>
                <a:lnTo>
                  <a:pt x="11024" y="5305"/>
                </a:lnTo>
                <a:lnTo>
                  <a:pt x="11121" y="5378"/>
                </a:lnTo>
                <a:lnTo>
                  <a:pt x="11267" y="5451"/>
                </a:lnTo>
                <a:lnTo>
                  <a:pt x="11535" y="5548"/>
                </a:lnTo>
                <a:lnTo>
                  <a:pt x="11754" y="5646"/>
                </a:lnTo>
                <a:lnTo>
                  <a:pt x="12094" y="5792"/>
                </a:lnTo>
                <a:lnTo>
                  <a:pt x="12240" y="5889"/>
                </a:lnTo>
                <a:lnTo>
                  <a:pt x="12386" y="6011"/>
                </a:lnTo>
                <a:lnTo>
                  <a:pt x="12483" y="6108"/>
                </a:lnTo>
                <a:lnTo>
                  <a:pt x="12483" y="6254"/>
                </a:lnTo>
                <a:lnTo>
                  <a:pt x="12337" y="6157"/>
                </a:lnTo>
                <a:lnTo>
                  <a:pt x="12191" y="6084"/>
                </a:lnTo>
                <a:lnTo>
                  <a:pt x="11899" y="5938"/>
                </a:lnTo>
                <a:lnTo>
                  <a:pt x="11705" y="5816"/>
                </a:lnTo>
                <a:lnTo>
                  <a:pt x="11510" y="5743"/>
                </a:lnTo>
                <a:lnTo>
                  <a:pt x="11291" y="5670"/>
                </a:lnTo>
                <a:lnTo>
                  <a:pt x="11194" y="5670"/>
                </a:lnTo>
                <a:lnTo>
                  <a:pt x="11097" y="5694"/>
                </a:lnTo>
                <a:lnTo>
                  <a:pt x="11072" y="5694"/>
                </a:lnTo>
                <a:lnTo>
                  <a:pt x="11072" y="5719"/>
                </a:lnTo>
                <a:lnTo>
                  <a:pt x="11145" y="5816"/>
                </a:lnTo>
                <a:lnTo>
                  <a:pt x="11218" y="5889"/>
                </a:lnTo>
                <a:lnTo>
                  <a:pt x="11413" y="6035"/>
                </a:lnTo>
                <a:lnTo>
                  <a:pt x="11826" y="6254"/>
                </a:lnTo>
                <a:lnTo>
                  <a:pt x="12143" y="6449"/>
                </a:lnTo>
                <a:lnTo>
                  <a:pt x="12289" y="6522"/>
                </a:lnTo>
                <a:lnTo>
                  <a:pt x="12459" y="6570"/>
                </a:lnTo>
                <a:lnTo>
                  <a:pt x="12459" y="6838"/>
                </a:lnTo>
                <a:lnTo>
                  <a:pt x="12459" y="6862"/>
                </a:lnTo>
                <a:lnTo>
                  <a:pt x="12337" y="6765"/>
                </a:lnTo>
                <a:lnTo>
                  <a:pt x="12216" y="6668"/>
                </a:lnTo>
                <a:lnTo>
                  <a:pt x="12094" y="6619"/>
                </a:lnTo>
                <a:lnTo>
                  <a:pt x="11924" y="6546"/>
                </a:lnTo>
                <a:lnTo>
                  <a:pt x="11729" y="6473"/>
                </a:lnTo>
                <a:lnTo>
                  <a:pt x="11486" y="6424"/>
                </a:lnTo>
                <a:lnTo>
                  <a:pt x="11267" y="6376"/>
                </a:lnTo>
                <a:lnTo>
                  <a:pt x="11072" y="6303"/>
                </a:lnTo>
                <a:lnTo>
                  <a:pt x="11048" y="6303"/>
                </a:lnTo>
                <a:lnTo>
                  <a:pt x="11048" y="6327"/>
                </a:lnTo>
                <a:lnTo>
                  <a:pt x="11145" y="6449"/>
                </a:lnTo>
                <a:lnTo>
                  <a:pt x="11267" y="6546"/>
                </a:lnTo>
                <a:lnTo>
                  <a:pt x="11389" y="6619"/>
                </a:lnTo>
                <a:lnTo>
                  <a:pt x="11535" y="6692"/>
                </a:lnTo>
                <a:lnTo>
                  <a:pt x="11948" y="6862"/>
                </a:lnTo>
                <a:lnTo>
                  <a:pt x="12143" y="6960"/>
                </a:lnTo>
                <a:lnTo>
                  <a:pt x="12216" y="7033"/>
                </a:lnTo>
                <a:lnTo>
                  <a:pt x="12289" y="7106"/>
                </a:lnTo>
                <a:lnTo>
                  <a:pt x="12362" y="7179"/>
                </a:lnTo>
                <a:lnTo>
                  <a:pt x="12459" y="7179"/>
                </a:lnTo>
                <a:lnTo>
                  <a:pt x="12459" y="7592"/>
                </a:lnTo>
                <a:lnTo>
                  <a:pt x="12264" y="7495"/>
                </a:lnTo>
                <a:lnTo>
                  <a:pt x="12070" y="7422"/>
                </a:lnTo>
                <a:lnTo>
                  <a:pt x="11802" y="7349"/>
                </a:lnTo>
                <a:lnTo>
                  <a:pt x="11389" y="7106"/>
                </a:lnTo>
                <a:lnTo>
                  <a:pt x="11121" y="7008"/>
                </a:lnTo>
                <a:lnTo>
                  <a:pt x="11024" y="6984"/>
                </a:lnTo>
                <a:lnTo>
                  <a:pt x="10999" y="6984"/>
                </a:lnTo>
                <a:lnTo>
                  <a:pt x="10975" y="7008"/>
                </a:lnTo>
                <a:lnTo>
                  <a:pt x="10975" y="7057"/>
                </a:lnTo>
                <a:lnTo>
                  <a:pt x="10975" y="7106"/>
                </a:lnTo>
                <a:lnTo>
                  <a:pt x="10999" y="7227"/>
                </a:lnTo>
                <a:lnTo>
                  <a:pt x="11097" y="7325"/>
                </a:lnTo>
                <a:lnTo>
                  <a:pt x="11194" y="7398"/>
                </a:lnTo>
                <a:lnTo>
                  <a:pt x="11437" y="7544"/>
                </a:lnTo>
                <a:lnTo>
                  <a:pt x="11632" y="7641"/>
                </a:lnTo>
                <a:lnTo>
                  <a:pt x="11997" y="7836"/>
                </a:lnTo>
                <a:lnTo>
                  <a:pt x="12240" y="7909"/>
                </a:lnTo>
                <a:lnTo>
                  <a:pt x="12362" y="7933"/>
                </a:lnTo>
                <a:lnTo>
                  <a:pt x="12459" y="7957"/>
                </a:lnTo>
                <a:lnTo>
                  <a:pt x="12459" y="8298"/>
                </a:lnTo>
                <a:lnTo>
                  <a:pt x="12216" y="8176"/>
                </a:lnTo>
                <a:lnTo>
                  <a:pt x="11972" y="8055"/>
                </a:lnTo>
                <a:lnTo>
                  <a:pt x="11754" y="7909"/>
                </a:lnTo>
                <a:lnTo>
                  <a:pt x="11535" y="7738"/>
                </a:lnTo>
                <a:lnTo>
                  <a:pt x="11413" y="7665"/>
                </a:lnTo>
                <a:lnTo>
                  <a:pt x="11291" y="7617"/>
                </a:lnTo>
                <a:lnTo>
                  <a:pt x="11170" y="7592"/>
                </a:lnTo>
                <a:lnTo>
                  <a:pt x="11048" y="7568"/>
                </a:lnTo>
                <a:lnTo>
                  <a:pt x="11048" y="7592"/>
                </a:lnTo>
                <a:lnTo>
                  <a:pt x="11024" y="7617"/>
                </a:lnTo>
                <a:lnTo>
                  <a:pt x="11072" y="7714"/>
                </a:lnTo>
                <a:lnTo>
                  <a:pt x="11145" y="7836"/>
                </a:lnTo>
                <a:lnTo>
                  <a:pt x="11243" y="7933"/>
                </a:lnTo>
                <a:lnTo>
                  <a:pt x="11364" y="8006"/>
                </a:lnTo>
                <a:lnTo>
                  <a:pt x="11583" y="8176"/>
                </a:lnTo>
                <a:lnTo>
                  <a:pt x="11802" y="8322"/>
                </a:lnTo>
                <a:lnTo>
                  <a:pt x="12118" y="8493"/>
                </a:lnTo>
                <a:lnTo>
                  <a:pt x="12289" y="8590"/>
                </a:lnTo>
                <a:lnTo>
                  <a:pt x="12459" y="8663"/>
                </a:lnTo>
                <a:lnTo>
                  <a:pt x="12483" y="9101"/>
                </a:lnTo>
                <a:lnTo>
                  <a:pt x="12435" y="9028"/>
                </a:lnTo>
                <a:lnTo>
                  <a:pt x="12386" y="8979"/>
                </a:lnTo>
                <a:lnTo>
                  <a:pt x="12216" y="8882"/>
                </a:lnTo>
                <a:lnTo>
                  <a:pt x="11899" y="8736"/>
                </a:lnTo>
                <a:lnTo>
                  <a:pt x="11559" y="8517"/>
                </a:lnTo>
                <a:lnTo>
                  <a:pt x="11364" y="8420"/>
                </a:lnTo>
                <a:lnTo>
                  <a:pt x="11291" y="8395"/>
                </a:lnTo>
                <a:lnTo>
                  <a:pt x="11194" y="8371"/>
                </a:lnTo>
                <a:lnTo>
                  <a:pt x="11170" y="8371"/>
                </a:lnTo>
                <a:lnTo>
                  <a:pt x="11170" y="8395"/>
                </a:lnTo>
                <a:lnTo>
                  <a:pt x="11194" y="8493"/>
                </a:lnTo>
                <a:lnTo>
                  <a:pt x="11218" y="8566"/>
                </a:lnTo>
                <a:lnTo>
                  <a:pt x="11364" y="8712"/>
                </a:lnTo>
                <a:lnTo>
                  <a:pt x="11535" y="8858"/>
                </a:lnTo>
                <a:lnTo>
                  <a:pt x="11681" y="8955"/>
                </a:lnTo>
                <a:lnTo>
                  <a:pt x="11851" y="9052"/>
                </a:lnTo>
                <a:lnTo>
                  <a:pt x="12070" y="9174"/>
                </a:lnTo>
                <a:lnTo>
                  <a:pt x="12167" y="9223"/>
                </a:lnTo>
                <a:lnTo>
                  <a:pt x="12264" y="9247"/>
                </a:lnTo>
                <a:lnTo>
                  <a:pt x="12362" y="9247"/>
                </a:lnTo>
                <a:lnTo>
                  <a:pt x="12459" y="9223"/>
                </a:lnTo>
                <a:lnTo>
                  <a:pt x="12483" y="9198"/>
                </a:lnTo>
                <a:lnTo>
                  <a:pt x="12508" y="10025"/>
                </a:lnTo>
                <a:lnTo>
                  <a:pt x="12386" y="9879"/>
                </a:lnTo>
                <a:lnTo>
                  <a:pt x="12240" y="9758"/>
                </a:lnTo>
                <a:lnTo>
                  <a:pt x="11924" y="9515"/>
                </a:lnTo>
                <a:lnTo>
                  <a:pt x="11608" y="9296"/>
                </a:lnTo>
                <a:lnTo>
                  <a:pt x="11267" y="9101"/>
                </a:lnTo>
                <a:lnTo>
                  <a:pt x="11243" y="9077"/>
                </a:lnTo>
                <a:lnTo>
                  <a:pt x="11218" y="9101"/>
                </a:lnTo>
                <a:lnTo>
                  <a:pt x="11218" y="9125"/>
                </a:lnTo>
                <a:lnTo>
                  <a:pt x="11218" y="9150"/>
                </a:lnTo>
                <a:lnTo>
                  <a:pt x="11340" y="9296"/>
                </a:lnTo>
                <a:lnTo>
                  <a:pt x="11462" y="9466"/>
                </a:lnTo>
                <a:lnTo>
                  <a:pt x="11608" y="9612"/>
                </a:lnTo>
                <a:lnTo>
                  <a:pt x="11754" y="9733"/>
                </a:lnTo>
                <a:lnTo>
                  <a:pt x="11924" y="9855"/>
                </a:lnTo>
                <a:lnTo>
                  <a:pt x="12094" y="9952"/>
                </a:lnTo>
                <a:lnTo>
                  <a:pt x="12289" y="10050"/>
                </a:lnTo>
                <a:lnTo>
                  <a:pt x="12459" y="10098"/>
                </a:lnTo>
                <a:lnTo>
                  <a:pt x="12508" y="10098"/>
                </a:lnTo>
                <a:lnTo>
                  <a:pt x="12508" y="10488"/>
                </a:lnTo>
                <a:lnTo>
                  <a:pt x="12289" y="10317"/>
                </a:lnTo>
                <a:lnTo>
                  <a:pt x="11802" y="10001"/>
                </a:lnTo>
                <a:lnTo>
                  <a:pt x="11608" y="9855"/>
                </a:lnTo>
                <a:lnTo>
                  <a:pt x="11486" y="9782"/>
                </a:lnTo>
                <a:lnTo>
                  <a:pt x="11389" y="9733"/>
                </a:lnTo>
                <a:lnTo>
                  <a:pt x="11364" y="9758"/>
                </a:lnTo>
                <a:lnTo>
                  <a:pt x="11364" y="9855"/>
                </a:lnTo>
                <a:lnTo>
                  <a:pt x="11389" y="9952"/>
                </a:lnTo>
                <a:lnTo>
                  <a:pt x="11437" y="10050"/>
                </a:lnTo>
                <a:lnTo>
                  <a:pt x="11510" y="10147"/>
                </a:lnTo>
                <a:lnTo>
                  <a:pt x="11681" y="10317"/>
                </a:lnTo>
                <a:lnTo>
                  <a:pt x="11851" y="10439"/>
                </a:lnTo>
                <a:lnTo>
                  <a:pt x="12094" y="10585"/>
                </a:lnTo>
                <a:lnTo>
                  <a:pt x="12313" y="10780"/>
                </a:lnTo>
                <a:lnTo>
                  <a:pt x="12410" y="10877"/>
                </a:lnTo>
                <a:lnTo>
                  <a:pt x="12508" y="10999"/>
                </a:lnTo>
                <a:lnTo>
                  <a:pt x="12483" y="11291"/>
                </a:lnTo>
                <a:lnTo>
                  <a:pt x="11875" y="10901"/>
                </a:lnTo>
                <a:lnTo>
                  <a:pt x="11705" y="10780"/>
                </a:lnTo>
                <a:lnTo>
                  <a:pt x="11535" y="10658"/>
                </a:lnTo>
                <a:lnTo>
                  <a:pt x="11462" y="10609"/>
                </a:lnTo>
                <a:lnTo>
                  <a:pt x="11364" y="10585"/>
                </a:lnTo>
                <a:lnTo>
                  <a:pt x="11267" y="10561"/>
                </a:lnTo>
                <a:lnTo>
                  <a:pt x="11145" y="10585"/>
                </a:lnTo>
                <a:lnTo>
                  <a:pt x="11121" y="10609"/>
                </a:lnTo>
                <a:lnTo>
                  <a:pt x="11145" y="10634"/>
                </a:lnTo>
                <a:lnTo>
                  <a:pt x="11291" y="10780"/>
                </a:lnTo>
                <a:lnTo>
                  <a:pt x="11413" y="10926"/>
                </a:lnTo>
                <a:lnTo>
                  <a:pt x="11535" y="11072"/>
                </a:lnTo>
                <a:lnTo>
                  <a:pt x="11705" y="11218"/>
                </a:lnTo>
                <a:lnTo>
                  <a:pt x="12070" y="11485"/>
                </a:lnTo>
                <a:lnTo>
                  <a:pt x="12483" y="11729"/>
                </a:lnTo>
                <a:lnTo>
                  <a:pt x="12459" y="12094"/>
                </a:lnTo>
                <a:lnTo>
                  <a:pt x="12191" y="11923"/>
                </a:lnTo>
                <a:lnTo>
                  <a:pt x="11948" y="11777"/>
                </a:lnTo>
                <a:lnTo>
                  <a:pt x="11559" y="11558"/>
                </a:lnTo>
                <a:lnTo>
                  <a:pt x="11170" y="11388"/>
                </a:lnTo>
                <a:lnTo>
                  <a:pt x="11145" y="11388"/>
                </a:lnTo>
                <a:lnTo>
                  <a:pt x="11145" y="11485"/>
                </a:lnTo>
                <a:lnTo>
                  <a:pt x="11170" y="11558"/>
                </a:lnTo>
                <a:lnTo>
                  <a:pt x="11243" y="11704"/>
                </a:lnTo>
                <a:lnTo>
                  <a:pt x="11364" y="11850"/>
                </a:lnTo>
                <a:lnTo>
                  <a:pt x="11510" y="11948"/>
                </a:lnTo>
                <a:lnTo>
                  <a:pt x="11754" y="12118"/>
                </a:lnTo>
                <a:lnTo>
                  <a:pt x="12021" y="12288"/>
                </a:lnTo>
                <a:lnTo>
                  <a:pt x="12216" y="12434"/>
                </a:lnTo>
                <a:lnTo>
                  <a:pt x="12435" y="12556"/>
                </a:lnTo>
                <a:lnTo>
                  <a:pt x="12435" y="12799"/>
                </a:lnTo>
                <a:lnTo>
                  <a:pt x="12337" y="12824"/>
                </a:lnTo>
                <a:lnTo>
                  <a:pt x="12264" y="12848"/>
                </a:lnTo>
                <a:lnTo>
                  <a:pt x="12143" y="12775"/>
                </a:lnTo>
                <a:lnTo>
                  <a:pt x="11972" y="12629"/>
                </a:lnTo>
                <a:lnTo>
                  <a:pt x="11802" y="12507"/>
                </a:lnTo>
                <a:lnTo>
                  <a:pt x="11632" y="12361"/>
                </a:lnTo>
                <a:lnTo>
                  <a:pt x="11462" y="12240"/>
                </a:lnTo>
                <a:lnTo>
                  <a:pt x="11413" y="12240"/>
                </a:lnTo>
                <a:lnTo>
                  <a:pt x="11413" y="12288"/>
                </a:lnTo>
                <a:lnTo>
                  <a:pt x="11413" y="12361"/>
                </a:lnTo>
                <a:lnTo>
                  <a:pt x="11413" y="12434"/>
                </a:lnTo>
                <a:lnTo>
                  <a:pt x="11486" y="12605"/>
                </a:lnTo>
                <a:lnTo>
                  <a:pt x="11389" y="12605"/>
                </a:lnTo>
                <a:lnTo>
                  <a:pt x="11267" y="12653"/>
                </a:lnTo>
                <a:lnTo>
                  <a:pt x="11243" y="12678"/>
                </a:lnTo>
                <a:lnTo>
                  <a:pt x="11218" y="12726"/>
                </a:lnTo>
                <a:lnTo>
                  <a:pt x="11218" y="12775"/>
                </a:lnTo>
                <a:lnTo>
                  <a:pt x="11218" y="12848"/>
                </a:lnTo>
                <a:lnTo>
                  <a:pt x="11291" y="12921"/>
                </a:lnTo>
                <a:lnTo>
                  <a:pt x="11364" y="12994"/>
                </a:lnTo>
                <a:lnTo>
                  <a:pt x="11486" y="13043"/>
                </a:lnTo>
                <a:lnTo>
                  <a:pt x="11583" y="13091"/>
                </a:lnTo>
                <a:lnTo>
                  <a:pt x="11705" y="13140"/>
                </a:lnTo>
                <a:lnTo>
                  <a:pt x="11802" y="13140"/>
                </a:lnTo>
                <a:lnTo>
                  <a:pt x="11924" y="13116"/>
                </a:lnTo>
                <a:lnTo>
                  <a:pt x="12021" y="13067"/>
                </a:lnTo>
                <a:lnTo>
                  <a:pt x="12240" y="13189"/>
                </a:lnTo>
                <a:lnTo>
                  <a:pt x="12410" y="13335"/>
                </a:lnTo>
                <a:lnTo>
                  <a:pt x="12386" y="13602"/>
                </a:lnTo>
                <a:lnTo>
                  <a:pt x="11802" y="13286"/>
                </a:lnTo>
                <a:lnTo>
                  <a:pt x="11510" y="13140"/>
                </a:lnTo>
                <a:lnTo>
                  <a:pt x="11194" y="13018"/>
                </a:lnTo>
                <a:lnTo>
                  <a:pt x="11170" y="13018"/>
                </a:lnTo>
                <a:lnTo>
                  <a:pt x="11145" y="13116"/>
                </a:lnTo>
                <a:lnTo>
                  <a:pt x="11170" y="13213"/>
                </a:lnTo>
                <a:lnTo>
                  <a:pt x="11218" y="13286"/>
                </a:lnTo>
                <a:lnTo>
                  <a:pt x="11291" y="13359"/>
                </a:lnTo>
                <a:lnTo>
                  <a:pt x="11437" y="13456"/>
                </a:lnTo>
                <a:lnTo>
                  <a:pt x="11608" y="13529"/>
                </a:lnTo>
                <a:lnTo>
                  <a:pt x="11802" y="13651"/>
                </a:lnTo>
                <a:lnTo>
                  <a:pt x="11997" y="13773"/>
                </a:lnTo>
                <a:lnTo>
                  <a:pt x="12191" y="13894"/>
                </a:lnTo>
                <a:lnTo>
                  <a:pt x="12386" y="14016"/>
                </a:lnTo>
                <a:lnTo>
                  <a:pt x="12386" y="14332"/>
                </a:lnTo>
                <a:lnTo>
                  <a:pt x="11851" y="13943"/>
                </a:lnTo>
                <a:lnTo>
                  <a:pt x="11705" y="13846"/>
                </a:lnTo>
                <a:lnTo>
                  <a:pt x="11510" y="13724"/>
                </a:lnTo>
                <a:lnTo>
                  <a:pt x="11413" y="13700"/>
                </a:lnTo>
                <a:lnTo>
                  <a:pt x="11316" y="13675"/>
                </a:lnTo>
                <a:lnTo>
                  <a:pt x="11218" y="13675"/>
                </a:lnTo>
                <a:lnTo>
                  <a:pt x="11121" y="13700"/>
                </a:lnTo>
                <a:lnTo>
                  <a:pt x="11121" y="13724"/>
                </a:lnTo>
                <a:lnTo>
                  <a:pt x="11121" y="13748"/>
                </a:lnTo>
                <a:lnTo>
                  <a:pt x="11145" y="13821"/>
                </a:lnTo>
                <a:lnTo>
                  <a:pt x="11218" y="13919"/>
                </a:lnTo>
                <a:lnTo>
                  <a:pt x="11364" y="14040"/>
                </a:lnTo>
                <a:lnTo>
                  <a:pt x="11729" y="14284"/>
                </a:lnTo>
                <a:lnTo>
                  <a:pt x="12045" y="14551"/>
                </a:lnTo>
                <a:lnTo>
                  <a:pt x="12191" y="14673"/>
                </a:lnTo>
                <a:lnTo>
                  <a:pt x="12386" y="14795"/>
                </a:lnTo>
                <a:lnTo>
                  <a:pt x="12386" y="15281"/>
                </a:lnTo>
                <a:lnTo>
                  <a:pt x="12289" y="15184"/>
                </a:lnTo>
                <a:lnTo>
                  <a:pt x="12167" y="15087"/>
                </a:lnTo>
                <a:lnTo>
                  <a:pt x="12021" y="14916"/>
                </a:lnTo>
                <a:lnTo>
                  <a:pt x="11851" y="14746"/>
                </a:lnTo>
                <a:lnTo>
                  <a:pt x="11656" y="14600"/>
                </a:lnTo>
                <a:lnTo>
                  <a:pt x="11413" y="14503"/>
                </a:lnTo>
                <a:lnTo>
                  <a:pt x="11170" y="14430"/>
                </a:lnTo>
                <a:lnTo>
                  <a:pt x="10926" y="14430"/>
                </a:lnTo>
                <a:lnTo>
                  <a:pt x="10902" y="14454"/>
                </a:lnTo>
                <a:lnTo>
                  <a:pt x="10902" y="14478"/>
                </a:lnTo>
                <a:lnTo>
                  <a:pt x="10975" y="14551"/>
                </a:lnTo>
                <a:lnTo>
                  <a:pt x="11024" y="14600"/>
                </a:lnTo>
                <a:lnTo>
                  <a:pt x="11194" y="14697"/>
                </a:lnTo>
                <a:lnTo>
                  <a:pt x="11462" y="14892"/>
                </a:lnTo>
                <a:lnTo>
                  <a:pt x="11608" y="14989"/>
                </a:lnTo>
                <a:lnTo>
                  <a:pt x="11729" y="15111"/>
                </a:lnTo>
                <a:lnTo>
                  <a:pt x="11875" y="15281"/>
                </a:lnTo>
                <a:lnTo>
                  <a:pt x="12021" y="15452"/>
                </a:lnTo>
                <a:lnTo>
                  <a:pt x="12118" y="15525"/>
                </a:lnTo>
                <a:lnTo>
                  <a:pt x="12191" y="15573"/>
                </a:lnTo>
                <a:lnTo>
                  <a:pt x="12313" y="15622"/>
                </a:lnTo>
                <a:lnTo>
                  <a:pt x="12410" y="15646"/>
                </a:lnTo>
                <a:lnTo>
                  <a:pt x="12435" y="16133"/>
                </a:lnTo>
                <a:lnTo>
                  <a:pt x="12386" y="16133"/>
                </a:lnTo>
                <a:lnTo>
                  <a:pt x="12362" y="16084"/>
                </a:lnTo>
                <a:lnTo>
                  <a:pt x="12240" y="15963"/>
                </a:lnTo>
                <a:lnTo>
                  <a:pt x="12070" y="15841"/>
                </a:lnTo>
                <a:lnTo>
                  <a:pt x="11754" y="15622"/>
                </a:lnTo>
                <a:lnTo>
                  <a:pt x="11413" y="15354"/>
                </a:lnTo>
                <a:lnTo>
                  <a:pt x="11243" y="15233"/>
                </a:lnTo>
                <a:lnTo>
                  <a:pt x="11072" y="15160"/>
                </a:lnTo>
                <a:lnTo>
                  <a:pt x="11048" y="15160"/>
                </a:lnTo>
                <a:lnTo>
                  <a:pt x="11024" y="15184"/>
                </a:lnTo>
                <a:lnTo>
                  <a:pt x="11048" y="15281"/>
                </a:lnTo>
                <a:lnTo>
                  <a:pt x="11072" y="15354"/>
                </a:lnTo>
                <a:lnTo>
                  <a:pt x="11170" y="15500"/>
                </a:lnTo>
                <a:lnTo>
                  <a:pt x="11291" y="15622"/>
                </a:lnTo>
                <a:lnTo>
                  <a:pt x="11437" y="15744"/>
                </a:lnTo>
                <a:lnTo>
                  <a:pt x="11218" y="15646"/>
                </a:lnTo>
                <a:lnTo>
                  <a:pt x="9564" y="14916"/>
                </a:lnTo>
                <a:lnTo>
                  <a:pt x="8055" y="14259"/>
                </a:lnTo>
                <a:lnTo>
                  <a:pt x="7301" y="13894"/>
                </a:lnTo>
                <a:lnTo>
                  <a:pt x="7130" y="13797"/>
                </a:lnTo>
                <a:lnTo>
                  <a:pt x="6863" y="13675"/>
                </a:lnTo>
                <a:lnTo>
                  <a:pt x="6863" y="13602"/>
                </a:lnTo>
                <a:lnTo>
                  <a:pt x="6814" y="12775"/>
                </a:lnTo>
                <a:lnTo>
                  <a:pt x="6765" y="11972"/>
                </a:lnTo>
                <a:lnTo>
                  <a:pt x="6692" y="11145"/>
                </a:lnTo>
                <a:lnTo>
                  <a:pt x="6668" y="10317"/>
                </a:lnTo>
                <a:lnTo>
                  <a:pt x="6668" y="9393"/>
                </a:lnTo>
                <a:lnTo>
                  <a:pt x="6692" y="8493"/>
                </a:lnTo>
                <a:lnTo>
                  <a:pt x="6717" y="7568"/>
                </a:lnTo>
                <a:lnTo>
                  <a:pt x="6717" y="6643"/>
                </a:lnTo>
                <a:lnTo>
                  <a:pt x="6717" y="5889"/>
                </a:lnTo>
                <a:lnTo>
                  <a:pt x="6863" y="5913"/>
                </a:lnTo>
                <a:lnTo>
                  <a:pt x="6936" y="5938"/>
                </a:lnTo>
                <a:lnTo>
                  <a:pt x="7033" y="5962"/>
                </a:lnTo>
                <a:lnTo>
                  <a:pt x="7130" y="5938"/>
                </a:lnTo>
                <a:lnTo>
                  <a:pt x="7228" y="5865"/>
                </a:lnTo>
                <a:lnTo>
                  <a:pt x="7252" y="5816"/>
                </a:lnTo>
                <a:lnTo>
                  <a:pt x="7276" y="5767"/>
                </a:lnTo>
                <a:lnTo>
                  <a:pt x="7276" y="5670"/>
                </a:lnTo>
                <a:lnTo>
                  <a:pt x="7252" y="5573"/>
                </a:lnTo>
                <a:lnTo>
                  <a:pt x="7179" y="5500"/>
                </a:lnTo>
                <a:lnTo>
                  <a:pt x="7082" y="5451"/>
                </a:lnTo>
                <a:lnTo>
                  <a:pt x="7033" y="5427"/>
                </a:lnTo>
                <a:lnTo>
                  <a:pt x="6960" y="5402"/>
                </a:lnTo>
                <a:lnTo>
                  <a:pt x="6887" y="5427"/>
                </a:lnTo>
                <a:lnTo>
                  <a:pt x="6814" y="5451"/>
                </a:lnTo>
                <a:lnTo>
                  <a:pt x="6790" y="5451"/>
                </a:lnTo>
                <a:lnTo>
                  <a:pt x="6692" y="5500"/>
                </a:lnTo>
                <a:lnTo>
                  <a:pt x="6644" y="3018"/>
                </a:lnTo>
                <a:lnTo>
                  <a:pt x="6644" y="1752"/>
                </a:lnTo>
                <a:lnTo>
                  <a:pt x="6668" y="512"/>
                </a:lnTo>
                <a:close/>
                <a:moveTo>
                  <a:pt x="6206" y="585"/>
                </a:moveTo>
                <a:lnTo>
                  <a:pt x="6181" y="852"/>
                </a:lnTo>
                <a:lnTo>
                  <a:pt x="6181" y="1096"/>
                </a:lnTo>
                <a:lnTo>
                  <a:pt x="6181" y="1874"/>
                </a:lnTo>
                <a:lnTo>
                  <a:pt x="6181" y="2653"/>
                </a:lnTo>
                <a:lnTo>
                  <a:pt x="6181" y="3602"/>
                </a:lnTo>
                <a:lnTo>
                  <a:pt x="6181" y="4551"/>
                </a:lnTo>
                <a:lnTo>
                  <a:pt x="6230" y="6449"/>
                </a:lnTo>
                <a:lnTo>
                  <a:pt x="6230" y="7373"/>
                </a:lnTo>
                <a:lnTo>
                  <a:pt x="6206" y="8298"/>
                </a:lnTo>
                <a:lnTo>
                  <a:pt x="6181" y="9198"/>
                </a:lnTo>
                <a:lnTo>
                  <a:pt x="6133" y="10123"/>
                </a:lnTo>
                <a:lnTo>
                  <a:pt x="6157" y="10926"/>
                </a:lnTo>
                <a:lnTo>
                  <a:pt x="6206" y="11729"/>
                </a:lnTo>
                <a:lnTo>
                  <a:pt x="6254" y="12532"/>
                </a:lnTo>
                <a:lnTo>
                  <a:pt x="6279" y="13335"/>
                </a:lnTo>
                <a:lnTo>
                  <a:pt x="6206" y="13359"/>
                </a:lnTo>
                <a:lnTo>
                  <a:pt x="5451" y="13748"/>
                </a:lnTo>
                <a:lnTo>
                  <a:pt x="4721" y="14186"/>
                </a:lnTo>
                <a:lnTo>
                  <a:pt x="3262" y="15087"/>
                </a:lnTo>
                <a:lnTo>
                  <a:pt x="2897" y="15281"/>
                </a:lnTo>
                <a:lnTo>
                  <a:pt x="2532" y="15476"/>
                </a:lnTo>
                <a:lnTo>
                  <a:pt x="2142" y="15671"/>
                </a:lnTo>
                <a:lnTo>
                  <a:pt x="1753" y="15841"/>
                </a:lnTo>
                <a:lnTo>
                  <a:pt x="950" y="16133"/>
                </a:lnTo>
                <a:lnTo>
                  <a:pt x="634" y="16255"/>
                </a:lnTo>
                <a:lnTo>
                  <a:pt x="634" y="16279"/>
                </a:lnTo>
                <a:lnTo>
                  <a:pt x="585" y="15938"/>
                </a:lnTo>
                <a:lnTo>
                  <a:pt x="561" y="15573"/>
                </a:lnTo>
                <a:lnTo>
                  <a:pt x="536" y="15208"/>
                </a:lnTo>
                <a:lnTo>
                  <a:pt x="512" y="14868"/>
                </a:lnTo>
                <a:lnTo>
                  <a:pt x="439" y="14430"/>
                </a:lnTo>
                <a:lnTo>
                  <a:pt x="415" y="13992"/>
                </a:lnTo>
                <a:lnTo>
                  <a:pt x="415" y="13578"/>
                </a:lnTo>
                <a:lnTo>
                  <a:pt x="439" y="13140"/>
                </a:lnTo>
                <a:lnTo>
                  <a:pt x="512" y="11461"/>
                </a:lnTo>
                <a:lnTo>
                  <a:pt x="561" y="10634"/>
                </a:lnTo>
                <a:lnTo>
                  <a:pt x="585" y="9782"/>
                </a:lnTo>
                <a:lnTo>
                  <a:pt x="609" y="8225"/>
                </a:lnTo>
                <a:lnTo>
                  <a:pt x="609" y="6668"/>
                </a:lnTo>
                <a:lnTo>
                  <a:pt x="561" y="5110"/>
                </a:lnTo>
                <a:lnTo>
                  <a:pt x="536" y="4356"/>
                </a:lnTo>
                <a:lnTo>
                  <a:pt x="488" y="3577"/>
                </a:lnTo>
                <a:lnTo>
                  <a:pt x="609" y="3504"/>
                </a:lnTo>
                <a:lnTo>
                  <a:pt x="755" y="3407"/>
                </a:lnTo>
                <a:lnTo>
                  <a:pt x="1145" y="3164"/>
                </a:lnTo>
                <a:lnTo>
                  <a:pt x="1558" y="2920"/>
                </a:lnTo>
                <a:lnTo>
                  <a:pt x="2337" y="2507"/>
                </a:lnTo>
                <a:lnTo>
                  <a:pt x="3116" y="2093"/>
                </a:lnTo>
                <a:lnTo>
                  <a:pt x="3529" y="1850"/>
                </a:lnTo>
                <a:lnTo>
                  <a:pt x="3967" y="1655"/>
                </a:lnTo>
                <a:lnTo>
                  <a:pt x="4405" y="1461"/>
                </a:lnTo>
                <a:lnTo>
                  <a:pt x="4843" y="1290"/>
                </a:lnTo>
                <a:lnTo>
                  <a:pt x="5208" y="1144"/>
                </a:lnTo>
                <a:lnTo>
                  <a:pt x="5549" y="974"/>
                </a:lnTo>
                <a:lnTo>
                  <a:pt x="6206" y="585"/>
                </a:lnTo>
                <a:close/>
                <a:moveTo>
                  <a:pt x="18542" y="804"/>
                </a:moveTo>
                <a:lnTo>
                  <a:pt x="18518" y="1023"/>
                </a:lnTo>
                <a:lnTo>
                  <a:pt x="18518" y="1266"/>
                </a:lnTo>
                <a:lnTo>
                  <a:pt x="18518" y="1752"/>
                </a:lnTo>
                <a:lnTo>
                  <a:pt x="18567" y="2263"/>
                </a:lnTo>
                <a:lnTo>
                  <a:pt x="18567" y="2726"/>
                </a:lnTo>
                <a:lnTo>
                  <a:pt x="18542" y="4648"/>
                </a:lnTo>
                <a:lnTo>
                  <a:pt x="18494" y="6546"/>
                </a:lnTo>
                <a:lnTo>
                  <a:pt x="18469" y="8249"/>
                </a:lnTo>
                <a:lnTo>
                  <a:pt x="18494" y="9952"/>
                </a:lnTo>
                <a:lnTo>
                  <a:pt x="18567" y="13359"/>
                </a:lnTo>
                <a:lnTo>
                  <a:pt x="18542" y="13359"/>
                </a:lnTo>
                <a:lnTo>
                  <a:pt x="18396" y="13505"/>
                </a:lnTo>
                <a:lnTo>
                  <a:pt x="18226" y="13651"/>
                </a:lnTo>
                <a:lnTo>
                  <a:pt x="18031" y="13748"/>
                </a:lnTo>
                <a:lnTo>
                  <a:pt x="17837" y="13846"/>
                </a:lnTo>
                <a:lnTo>
                  <a:pt x="17423" y="14016"/>
                </a:lnTo>
                <a:lnTo>
                  <a:pt x="17009" y="14186"/>
                </a:lnTo>
                <a:lnTo>
                  <a:pt x="16474" y="14454"/>
                </a:lnTo>
                <a:lnTo>
                  <a:pt x="15963" y="14746"/>
                </a:lnTo>
                <a:lnTo>
                  <a:pt x="15452" y="15038"/>
                </a:lnTo>
                <a:lnTo>
                  <a:pt x="14941" y="15330"/>
                </a:lnTo>
                <a:lnTo>
                  <a:pt x="14479" y="15598"/>
                </a:lnTo>
                <a:lnTo>
                  <a:pt x="14016" y="15865"/>
                </a:lnTo>
                <a:lnTo>
                  <a:pt x="13773" y="15987"/>
                </a:lnTo>
                <a:lnTo>
                  <a:pt x="13530" y="16109"/>
                </a:lnTo>
                <a:lnTo>
                  <a:pt x="13286" y="16182"/>
                </a:lnTo>
                <a:lnTo>
                  <a:pt x="13043" y="16255"/>
                </a:lnTo>
                <a:lnTo>
                  <a:pt x="12921" y="16303"/>
                </a:lnTo>
                <a:lnTo>
                  <a:pt x="12921" y="15987"/>
                </a:lnTo>
                <a:lnTo>
                  <a:pt x="12897" y="15671"/>
                </a:lnTo>
                <a:lnTo>
                  <a:pt x="12873" y="15379"/>
                </a:lnTo>
                <a:lnTo>
                  <a:pt x="12848" y="15062"/>
                </a:lnTo>
                <a:lnTo>
                  <a:pt x="12824" y="14770"/>
                </a:lnTo>
                <a:lnTo>
                  <a:pt x="12824" y="14016"/>
                </a:lnTo>
                <a:lnTo>
                  <a:pt x="12848" y="13943"/>
                </a:lnTo>
                <a:lnTo>
                  <a:pt x="12848" y="13894"/>
                </a:lnTo>
                <a:lnTo>
                  <a:pt x="12848" y="13359"/>
                </a:lnTo>
                <a:lnTo>
                  <a:pt x="12946" y="13335"/>
                </a:lnTo>
                <a:lnTo>
                  <a:pt x="13019" y="13310"/>
                </a:lnTo>
                <a:lnTo>
                  <a:pt x="13092" y="13262"/>
                </a:lnTo>
                <a:lnTo>
                  <a:pt x="13140" y="13213"/>
                </a:lnTo>
                <a:lnTo>
                  <a:pt x="13165" y="13116"/>
                </a:lnTo>
                <a:lnTo>
                  <a:pt x="13165" y="13018"/>
                </a:lnTo>
                <a:lnTo>
                  <a:pt x="13116" y="12921"/>
                </a:lnTo>
                <a:lnTo>
                  <a:pt x="13043" y="12872"/>
                </a:lnTo>
                <a:lnTo>
                  <a:pt x="12970" y="12848"/>
                </a:lnTo>
                <a:lnTo>
                  <a:pt x="12873" y="12848"/>
                </a:lnTo>
                <a:lnTo>
                  <a:pt x="12921" y="11826"/>
                </a:lnTo>
                <a:lnTo>
                  <a:pt x="12970" y="10804"/>
                </a:lnTo>
                <a:lnTo>
                  <a:pt x="12970" y="9806"/>
                </a:lnTo>
                <a:lnTo>
                  <a:pt x="12946" y="8809"/>
                </a:lnTo>
                <a:lnTo>
                  <a:pt x="12897" y="7836"/>
                </a:lnTo>
                <a:lnTo>
                  <a:pt x="12897" y="6838"/>
                </a:lnTo>
                <a:lnTo>
                  <a:pt x="12946" y="5986"/>
                </a:lnTo>
                <a:lnTo>
                  <a:pt x="12970" y="5110"/>
                </a:lnTo>
                <a:lnTo>
                  <a:pt x="12970" y="4672"/>
                </a:lnTo>
                <a:lnTo>
                  <a:pt x="12946" y="4234"/>
                </a:lnTo>
                <a:lnTo>
                  <a:pt x="12897" y="3821"/>
                </a:lnTo>
                <a:lnTo>
                  <a:pt x="12800" y="3383"/>
                </a:lnTo>
                <a:lnTo>
                  <a:pt x="13067" y="3285"/>
                </a:lnTo>
                <a:lnTo>
                  <a:pt x="13335" y="3164"/>
                </a:lnTo>
                <a:lnTo>
                  <a:pt x="13603" y="3042"/>
                </a:lnTo>
                <a:lnTo>
                  <a:pt x="13870" y="2920"/>
                </a:lnTo>
                <a:lnTo>
                  <a:pt x="14235" y="2750"/>
                </a:lnTo>
                <a:lnTo>
                  <a:pt x="14600" y="2555"/>
                </a:lnTo>
                <a:lnTo>
                  <a:pt x="15306" y="2142"/>
                </a:lnTo>
                <a:lnTo>
                  <a:pt x="15963" y="1752"/>
                </a:lnTo>
                <a:lnTo>
                  <a:pt x="16304" y="1558"/>
                </a:lnTo>
                <a:lnTo>
                  <a:pt x="16644" y="1388"/>
                </a:lnTo>
                <a:lnTo>
                  <a:pt x="17009" y="1242"/>
                </a:lnTo>
                <a:lnTo>
                  <a:pt x="17350" y="1096"/>
                </a:lnTo>
                <a:lnTo>
                  <a:pt x="17715" y="974"/>
                </a:lnTo>
                <a:lnTo>
                  <a:pt x="18104" y="877"/>
                </a:lnTo>
                <a:lnTo>
                  <a:pt x="18153" y="877"/>
                </a:lnTo>
                <a:lnTo>
                  <a:pt x="18202" y="828"/>
                </a:lnTo>
                <a:lnTo>
                  <a:pt x="18372" y="828"/>
                </a:lnTo>
                <a:lnTo>
                  <a:pt x="18542" y="804"/>
                </a:lnTo>
                <a:close/>
                <a:moveTo>
                  <a:pt x="6279" y="1"/>
                </a:moveTo>
                <a:lnTo>
                  <a:pt x="6206" y="25"/>
                </a:lnTo>
                <a:lnTo>
                  <a:pt x="5403" y="487"/>
                </a:lnTo>
                <a:lnTo>
                  <a:pt x="4989" y="682"/>
                </a:lnTo>
                <a:lnTo>
                  <a:pt x="4551" y="852"/>
                </a:lnTo>
                <a:lnTo>
                  <a:pt x="4113" y="1023"/>
                </a:lnTo>
                <a:lnTo>
                  <a:pt x="3700" y="1217"/>
                </a:lnTo>
                <a:lnTo>
                  <a:pt x="3286" y="1436"/>
                </a:lnTo>
                <a:lnTo>
                  <a:pt x="2872" y="1679"/>
                </a:lnTo>
                <a:lnTo>
                  <a:pt x="2021" y="2117"/>
                </a:lnTo>
                <a:lnTo>
                  <a:pt x="1607" y="2361"/>
                </a:lnTo>
                <a:lnTo>
                  <a:pt x="1193" y="2604"/>
                </a:lnTo>
                <a:lnTo>
                  <a:pt x="974" y="2726"/>
                </a:lnTo>
                <a:lnTo>
                  <a:pt x="731" y="2896"/>
                </a:lnTo>
                <a:lnTo>
                  <a:pt x="488" y="3066"/>
                </a:lnTo>
                <a:lnTo>
                  <a:pt x="390" y="3188"/>
                </a:lnTo>
                <a:lnTo>
                  <a:pt x="317" y="3285"/>
                </a:lnTo>
                <a:lnTo>
                  <a:pt x="269" y="3310"/>
                </a:lnTo>
                <a:lnTo>
                  <a:pt x="220" y="3358"/>
                </a:lnTo>
                <a:lnTo>
                  <a:pt x="171" y="3480"/>
                </a:lnTo>
                <a:lnTo>
                  <a:pt x="123" y="3626"/>
                </a:lnTo>
                <a:lnTo>
                  <a:pt x="98" y="3894"/>
                </a:lnTo>
                <a:lnTo>
                  <a:pt x="98" y="4186"/>
                </a:lnTo>
                <a:lnTo>
                  <a:pt x="123" y="4453"/>
                </a:lnTo>
                <a:lnTo>
                  <a:pt x="147" y="5329"/>
                </a:lnTo>
                <a:lnTo>
                  <a:pt x="171" y="6205"/>
                </a:lnTo>
                <a:lnTo>
                  <a:pt x="171" y="8006"/>
                </a:lnTo>
                <a:lnTo>
                  <a:pt x="147" y="9782"/>
                </a:lnTo>
                <a:lnTo>
                  <a:pt x="123" y="10658"/>
                </a:lnTo>
                <a:lnTo>
                  <a:pt x="98" y="11558"/>
                </a:lnTo>
                <a:lnTo>
                  <a:pt x="1" y="13335"/>
                </a:lnTo>
                <a:lnTo>
                  <a:pt x="1" y="13700"/>
                </a:lnTo>
                <a:lnTo>
                  <a:pt x="1" y="14065"/>
                </a:lnTo>
                <a:lnTo>
                  <a:pt x="25" y="14454"/>
                </a:lnTo>
                <a:lnTo>
                  <a:pt x="50" y="14819"/>
                </a:lnTo>
                <a:lnTo>
                  <a:pt x="98" y="15233"/>
                </a:lnTo>
                <a:lnTo>
                  <a:pt x="123" y="15646"/>
                </a:lnTo>
                <a:lnTo>
                  <a:pt x="147" y="16060"/>
                </a:lnTo>
                <a:lnTo>
                  <a:pt x="171" y="16255"/>
                </a:lnTo>
                <a:lnTo>
                  <a:pt x="220" y="16474"/>
                </a:lnTo>
                <a:lnTo>
                  <a:pt x="244" y="16547"/>
                </a:lnTo>
                <a:lnTo>
                  <a:pt x="317" y="16595"/>
                </a:lnTo>
                <a:lnTo>
                  <a:pt x="390" y="16620"/>
                </a:lnTo>
                <a:lnTo>
                  <a:pt x="463" y="16620"/>
                </a:lnTo>
                <a:lnTo>
                  <a:pt x="536" y="16644"/>
                </a:lnTo>
                <a:lnTo>
                  <a:pt x="707" y="16620"/>
                </a:lnTo>
                <a:lnTo>
                  <a:pt x="877" y="16595"/>
                </a:lnTo>
                <a:lnTo>
                  <a:pt x="1218" y="16474"/>
                </a:lnTo>
                <a:lnTo>
                  <a:pt x="1850" y="16230"/>
                </a:lnTo>
                <a:lnTo>
                  <a:pt x="2240" y="16060"/>
                </a:lnTo>
                <a:lnTo>
                  <a:pt x="2605" y="15890"/>
                </a:lnTo>
                <a:lnTo>
                  <a:pt x="2970" y="15719"/>
                </a:lnTo>
                <a:lnTo>
                  <a:pt x="3310" y="15525"/>
                </a:lnTo>
                <a:lnTo>
                  <a:pt x="4064" y="15062"/>
                </a:lnTo>
                <a:lnTo>
                  <a:pt x="4819" y="14624"/>
                </a:lnTo>
                <a:lnTo>
                  <a:pt x="5549" y="14162"/>
                </a:lnTo>
                <a:lnTo>
                  <a:pt x="5938" y="13967"/>
                </a:lnTo>
                <a:lnTo>
                  <a:pt x="6327" y="13748"/>
                </a:lnTo>
                <a:lnTo>
                  <a:pt x="6400" y="13821"/>
                </a:lnTo>
                <a:lnTo>
                  <a:pt x="6473" y="13870"/>
                </a:lnTo>
                <a:lnTo>
                  <a:pt x="6546" y="13894"/>
                </a:lnTo>
                <a:lnTo>
                  <a:pt x="6644" y="13870"/>
                </a:lnTo>
                <a:lnTo>
                  <a:pt x="6741" y="13992"/>
                </a:lnTo>
                <a:lnTo>
                  <a:pt x="6863" y="14089"/>
                </a:lnTo>
                <a:lnTo>
                  <a:pt x="7130" y="14259"/>
                </a:lnTo>
                <a:lnTo>
                  <a:pt x="7422" y="14405"/>
                </a:lnTo>
                <a:lnTo>
                  <a:pt x="7690" y="14551"/>
                </a:lnTo>
                <a:lnTo>
                  <a:pt x="8517" y="14916"/>
                </a:lnTo>
                <a:lnTo>
                  <a:pt x="9345" y="15306"/>
                </a:lnTo>
                <a:lnTo>
                  <a:pt x="10878" y="16011"/>
                </a:lnTo>
                <a:lnTo>
                  <a:pt x="11656" y="16352"/>
                </a:lnTo>
                <a:lnTo>
                  <a:pt x="12435" y="16644"/>
                </a:lnTo>
                <a:lnTo>
                  <a:pt x="12459" y="16668"/>
                </a:lnTo>
                <a:lnTo>
                  <a:pt x="12508" y="16741"/>
                </a:lnTo>
                <a:lnTo>
                  <a:pt x="12581" y="16766"/>
                </a:lnTo>
                <a:lnTo>
                  <a:pt x="12678" y="16766"/>
                </a:lnTo>
                <a:lnTo>
                  <a:pt x="12751" y="16741"/>
                </a:lnTo>
                <a:lnTo>
                  <a:pt x="12800" y="16693"/>
                </a:lnTo>
                <a:lnTo>
                  <a:pt x="12897" y="16717"/>
                </a:lnTo>
                <a:lnTo>
                  <a:pt x="13019" y="16717"/>
                </a:lnTo>
                <a:lnTo>
                  <a:pt x="13286" y="16668"/>
                </a:lnTo>
                <a:lnTo>
                  <a:pt x="13530" y="16595"/>
                </a:lnTo>
                <a:lnTo>
                  <a:pt x="13724" y="16522"/>
                </a:lnTo>
                <a:lnTo>
                  <a:pt x="14211" y="16279"/>
                </a:lnTo>
                <a:lnTo>
                  <a:pt x="14698" y="16036"/>
                </a:lnTo>
                <a:lnTo>
                  <a:pt x="15647" y="15500"/>
                </a:lnTo>
                <a:lnTo>
                  <a:pt x="16596" y="14965"/>
                </a:lnTo>
                <a:lnTo>
                  <a:pt x="17058" y="14697"/>
                </a:lnTo>
                <a:lnTo>
                  <a:pt x="17545" y="14478"/>
                </a:lnTo>
                <a:lnTo>
                  <a:pt x="17885" y="14332"/>
                </a:lnTo>
                <a:lnTo>
                  <a:pt x="18226" y="14186"/>
                </a:lnTo>
                <a:lnTo>
                  <a:pt x="18542" y="14016"/>
                </a:lnTo>
                <a:lnTo>
                  <a:pt x="18688" y="13894"/>
                </a:lnTo>
                <a:lnTo>
                  <a:pt x="18834" y="13773"/>
                </a:lnTo>
                <a:lnTo>
                  <a:pt x="18883" y="13748"/>
                </a:lnTo>
                <a:lnTo>
                  <a:pt x="18932" y="13724"/>
                </a:lnTo>
                <a:lnTo>
                  <a:pt x="18980" y="13651"/>
                </a:lnTo>
                <a:lnTo>
                  <a:pt x="18980" y="13578"/>
                </a:lnTo>
                <a:lnTo>
                  <a:pt x="18980" y="12726"/>
                </a:lnTo>
                <a:lnTo>
                  <a:pt x="18956" y="11875"/>
                </a:lnTo>
                <a:lnTo>
                  <a:pt x="18883" y="10171"/>
                </a:lnTo>
                <a:lnTo>
                  <a:pt x="18859" y="9271"/>
                </a:lnTo>
                <a:lnTo>
                  <a:pt x="18859" y="8347"/>
                </a:lnTo>
                <a:lnTo>
                  <a:pt x="18883" y="6546"/>
                </a:lnTo>
                <a:lnTo>
                  <a:pt x="18932" y="4648"/>
                </a:lnTo>
                <a:lnTo>
                  <a:pt x="18956" y="2726"/>
                </a:lnTo>
                <a:lnTo>
                  <a:pt x="18980" y="2215"/>
                </a:lnTo>
                <a:lnTo>
                  <a:pt x="18980" y="1679"/>
                </a:lnTo>
                <a:lnTo>
                  <a:pt x="18932" y="1144"/>
                </a:lnTo>
                <a:lnTo>
                  <a:pt x="18883" y="901"/>
                </a:lnTo>
                <a:lnTo>
                  <a:pt x="18834" y="633"/>
                </a:lnTo>
                <a:lnTo>
                  <a:pt x="18883" y="585"/>
                </a:lnTo>
                <a:lnTo>
                  <a:pt x="18883" y="512"/>
                </a:lnTo>
                <a:lnTo>
                  <a:pt x="18883" y="439"/>
                </a:lnTo>
                <a:lnTo>
                  <a:pt x="18834" y="366"/>
                </a:lnTo>
                <a:lnTo>
                  <a:pt x="18761" y="293"/>
                </a:lnTo>
                <a:lnTo>
                  <a:pt x="18664" y="244"/>
                </a:lnTo>
                <a:lnTo>
                  <a:pt x="18421" y="244"/>
                </a:lnTo>
                <a:lnTo>
                  <a:pt x="18177" y="317"/>
                </a:lnTo>
                <a:lnTo>
                  <a:pt x="17958" y="414"/>
                </a:lnTo>
                <a:lnTo>
                  <a:pt x="17715" y="487"/>
                </a:lnTo>
                <a:lnTo>
                  <a:pt x="17374" y="585"/>
                </a:lnTo>
                <a:lnTo>
                  <a:pt x="17058" y="706"/>
                </a:lnTo>
                <a:lnTo>
                  <a:pt x="16742" y="828"/>
                </a:lnTo>
                <a:lnTo>
                  <a:pt x="16425" y="974"/>
                </a:lnTo>
                <a:lnTo>
                  <a:pt x="15817" y="1290"/>
                </a:lnTo>
                <a:lnTo>
                  <a:pt x="15209" y="1655"/>
                </a:lnTo>
                <a:lnTo>
                  <a:pt x="14479" y="2117"/>
                </a:lnTo>
                <a:lnTo>
                  <a:pt x="14089" y="2312"/>
                </a:lnTo>
                <a:lnTo>
                  <a:pt x="13700" y="2507"/>
                </a:lnTo>
                <a:lnTo>
                  <a:pt x="13432" y="2628"/>
                </a:lnTo>
                <a:lnTo>
                  <a:pt x="13165" y="2750"/>
                </a:lnTo>
                <a:lnTo>
                  <a:pt x="12897" y="2920"/>
                </a:lnTo>
                <a:lnTo>
                  <a:pt x="12654" y="3091"/>
                </a:lnTo>
                <a:lnTo>
                  <a:pt x="12532" y="2969"/>
                </a:lnTo>
                <a:lnTo>
                  <a:pt x="12386" y="2896"/>
                </a:lnTo>
                <a:lnTo>
                  <a:pt x="12070" y="2750"/>
                </a:lnTo>
                <a:lnTo>
                  <a:pt x="11875" y="2653"/>
                </a:lnTo>
                <a:lnTo>
                  <a:pt x="11705" y="2555"/>
                </a:lnTo>
                <a:lnTo>
                  <a:pt x="11316" y="2336"/>
                </a:lnTo>
                <a:lnTo>
                  <a:pt x="11072" y="2190"/>
                </a:lnTo>
                <a:lnTo>
                  <a:pt x="10805" y="2093"/>
                </a:lnTo>
                <a:lnTo>
                  <a:pt x="10294" y="1874"/>
                </a:lnTo>
                <a:lnTo>
                  <a:pt x="9758" y="1679"/>
                </a:lnTo>
                <a:lnTo>
                  <a:pt x="9223" y="1485"/>
                </a:lnTo>
                <a:lnTo>
                  <a:pt x="8298" y="1071"/>
                </a:lnTo>
                <a:lnTo>
                  <a:pt x="7836" y="852"/>
                </a:lnTo>
                <a:lnTo>
                  <a:pt x="7398" y="609"/>
                </a:lnTo>
                <a:lnTo>
                  <a:pt x="7325" y="536"/>
                </a:lnTo>
                <a:lnTo>
                  <a:pt x="7228" y="439"/>
                </a:lnTo>
                <a:lnTo>
                  <a:pt x="7057" y="244"/>
                </a:lnTo>
                <a:lnTo>
                  <a:pt x="6936" y="147"/>
                </a:lnTo>
                <a:lnTo>
                  <a:pt x="6838" y="74"/>
                </a:lnTo>
                <a:lnTo>
                  <a:pt x="6741" y="25"/>
                </a:lnTo>
                <a:lnTo>
                  <a:pt x="6619" y="25"/>
                </a:lnTo>
                <a:lnTo>
                  <a:pt x="6571" y="1"/>
                </a:lnTo>
                <a:lnTo>
                  <a:pt x="6498" y="1"/>
                </a:lnTo>
                <a:lnTo>
                  <a:pt x="6449" y="25"/>
                </a:lnTo>
                <a:lnTo>
                  <a:pt x="640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5"/>
          <p:cNvSpPr txBox="1"/>
          <p:nvPr>
            <p:ph type="title"/>
          </p:nvPr>
        </p:nvSpPr>
        <p:spPr>
          <a:xfrm>
            <a:off x="1556700" y="647875"/>
            <a:ext cx="4923000" cy="769200"/>
          </a:xfrm>
          <a:prstGeom prst="rect">
            <a:avLst/>
          </a:prstGeom>
        </p:spPr>
        <p:txBody>
          <a:bodyPr anchorCtr="0" anchor="t" bIns="91425" lIns="91425" spcFirstLastPara="1" rIns="91425" wrap="square" tIns="91425">
            <a:noAutofit/>
          </a:bodyPr>
          <a:lstStyle/>
          <a:p>
            <a:pPr indent="0" lvl="0" marL="0" marR="25400" rtl="0" algn="l">
              <a:lnSpc>
                <a:spcPct val="115000"/>
              </a:lnSpc>
              <a:spcBef>
                <a:spcPts val="0"/>
              </a:spcBef>
              <a:spcAft>
                <a:spcPts val="0"/>
              </a:spcAft>
              <a:buClr>
                <a:schemeClr val="dk1"/>
              </a:buClr>
              <a:buSzPts val="1100"/>
              <a:buFont typeface="Arial"/>
              <a:buNone/>
            </a:pPr>
            <a:r>
              <a:rPr lang="en" sz="3000">
                <a:solidFill>
                  <a:schemeClr val="accent4"/>
                </a:solidFill>
                <a:highlight>
                  <a:srgbClr val="FFFFFF"/>
                </a:highlight>
                <a:latin typeface="Raleway"/>
                <a:ea typeface="Raleway"/>
                <a:cs typeface="Raleway"/>
                <a:sym typeface="Raleway"/>
              </a:rPr>
              <a:t>¿Cuáles son los objetivos?</a:t>
            </a:r>
            <a:endParaRPr sz="3000">
              <a:solidFill>
                <a:schemeClr val="accent4"/>
              </a:solidFill>
              <a:latin typeface="Raleway Light"/>
              <a:ea typeface="Raleway Light"/>
              <a:cs typeface="Raleway Light"/>
              <a:sym typeface="Raleway Light"/>
            </a:endParaRPr>
          </a:p>
        </p:txBody>
      </p:sp>
      <p:sp>
        <p:nvSpPr>
          <p:cNvPr id="79" name="Google Shape;79;p15"/>
          <p:cNvSpPr txBox="1"/>
          <p:nvPr>
            <p:ph idx="1" type="body"/>
          </p:nvPr>
        </p:nvSpPr>
        <p:spPr>
          <a:xfrm>
            <a:off x="352175" y="1643350"/>
            <a:ext cx="5232300" cy="2995800"/>
          </a:xfrm>
          <a:prstGeom prst="rect">
            <a:avLst/>
          </a:prstGeom>
        </p:spPr>
        <p:txBody>
          <a:bodyPr anchorCtr="0" anchor="t" bIns="91425" lIns="91425" spcFirstLastPara="1" rIns="91425" wrap="square" tIns="91425">
            <a:noAutofit/>
          </a:bodyPr>
          <a:lstStyle/>
          <a:p>
            <a:pPr indent="-304800" lvl="0" marL="457200" marR="25400" rtl="0" algn="l">
              <a:lnSpc>
                <a:spcPct val="100000"/>
              </a:lnSpc>
              <a:spcBef>
                <a:spcPts val="0"/>
              </a:spcBef>
              <a:spcAft>
                <a:spcPts val="0"/>
              </a:spcAft>
              <a:buClr>
                <a:srgbClr val="000000"/>
              </a:buClr>
              <a:buSzPts val="1200"/>
              <a:buFont typeface="Raleway Medium"/>
              <a:buChar char="×"/>
            </a:pPr>
            <a:r>
              <a:rPr lang="en" sz="1200">
                <a:solidFill>
                  <a:srgbClr val="212121"/>
                </a:solidFill>
                <a:highlight>
                  <a:srgbClr val="FFFFFF"/>
                </a:highlight>
                <a:latin typeface="Raleway Medium"/>
                <a:ea typeface="Raleway Medium"/>
                <a:cs typeface="Raleway Medium"/>
                <a:sym typeface="Raleway Medium"/>
              </a:rPr>
              <a:t>Aumentar el rendimiento estudiantil</a:t>
            </a:r>
            <a:endParaRPr sz="1200">
              <a:solidFill>
                <a:srgbClr val="212121"/>
              </a:solidFill>
              <a:highlight>
                <a:srgbClr val="FFFFFF"/>
              </a:highlight>
              <a:latin typeface="Raleway Medium"/>
              <a:ea typeface="Raleway Medium"/>
              <a:cs typeface="Raleway Medium"/>
              <a:sym typeface="Raleway Medium"/>
            </a:endParaRPr>
          </a:p>
          <a:p>
            <a:pPr indent="-304800" lvl="0" marL="457200" marR="25400" rtl="0" algn="l">
              <a:lnSpc>
                <a:spcPct val="100000"/>
              </a:lnSpc>
              <a:spcBef>
                <a:spcPts val="0"/>
              </a:spcBef>
              <a:spcAft>
                <a:spcPts val="0"/>
              </a:spcAft>
              <a:buClr>
                <a:srgbClr val="000000"/>
              </a:buClr>
              <a:buSzPts val="1200"/>
              <a:buFont typeface="Raleway Medium"/>
              <a:buChar char="×"/>
            </a:pPr>
            <a:r>
              <a:rPr lang="en" sz="1200">
                <a:solidFill>
                  <a:srgbClr val="212121"/>
                </a:solidFill>
                <a:highlight>
                  <a:srgbClr val="FFFFFF"/>
                </a:highlight>
                <a:latin typeface="Raleway Medium"/>
                <a:ea typeface="Raleway Medium"/>
                <a:cs typeface="Raleway Medium"/>
                <a:sym typeface="Raleway Medium"/>
              </a:rPr>
              <a:t>Aumentar el compromiso de los estudiantes</a:t>
            </a:r>
            <a:endParaRPr sz="1200">
              <a:solidFill>
                <a:srgbClr val="212121"/>
              </a:solidFill>
              <a:highlight>
                <a:srgbClr val="FFFFFF"/>
              </a:highlight>
              <a:latin typeface="Raleway Medium"/>
              <a:ea typeface="Raleway Medium"/>
              <a:cs typeface="Raleway Medium"/>
              <a:sym typeface="Raleway Medium"/>
            </a:endParaRPr>
          </a:p>
          <a:p>
            <a:pPr indent="-304800" lvl="0" marL="457200" marR="25400" rtl="0" algn="l">
              <a:lnSpc>
                <a:spcPct val="100000"/>
              </a:lnSpc>
              <a:spcBef>
                <a:spcPts val="0"/>
              </a:spcBef>
              <a:spcAft>
                <a:spcPts val="0"/>
              </a:spcAft>
              <a:buClr>
                <a:srgbClr val="000000"/>
              </a:buClr>
              <a:buSzPts val="1200"/>
              <a:buFont typeface="Raleway Medium"/>
              <a:buChar char="×"/>
            </a:pPr>
            <a:r>
              <a:rPr lang="en" sz="1200">
                <a:solidFill>
                  <a:srgbClr val="212121"/>
                </a:solidFill>
                <a:highlight>
                  <a:srgbClr val="FFFFFF"/>
                </a:highlight>
                <a:latin typeface="Raleway Medium"/>
                <a:ea typeface="Raleway Medium"/>
                <a:cs typeface="Raleway Medium"/>
                <a:sym typeface="Raleway Medium"/>
              </a:rPr>
              <a:t>Aumentar la tecnología y la competencia STEM</a:t>
            </a:r>
            <a:endParaRPr sz="1200">
              <a:solidFill>
                <a:srgbClr val="212121"/>
              </a:solidFill>
              <a:highlight>
                <a:srgbClr val="FFFFFF"/>
              </a:highlight>
              <a:latin typeface="Raleway Medium"/>
              <a:ea typeface="Raleway Medium"/>
              <a:cs typeface="Raleway Medium"/>
              <a:sym typeface="Raleway Medium"/>
            </a:endParaRPr>
          </a:p>
          <a:p>
            <a:pPr indent="-304800" lvl="0" marL="457200" marR="25400" rtl="0" algn="l">
              <a:lnSpc>
                <a:spcPct val="100000"/>
              </a:lnSpc>
              <a:spcBef>
                <a:spcPts val="0"/>
              </a:spcBef>
              <a:spcAft>
                <a:spcPts val="0"/>
              </a:spcAft>
              <a:buClr>
                <a:srgbClr val="000000"/>
              </a:buClr>
              <a:buSzPts val="1200"/>
              <a:buFont typeface="Raleway Medium"/>
              <a:buChar char="×"/>
            </a:pPr>
            <a:r>
              <a:rPr lang="en" sz="1200">
                <a:solidFill>
                  <a:srgbClr val="212121"/>
                </a:solidFill>
                <a:highlight>
                  <a:srgbClr val="FFFFFF"/>
                </a:highlight>
                <a:latin typeface="Raleway Medium"/>
                <a:ea typeface="Raleway Medium"/>
                <a:cs typeface="Raleway Medium"/>
                <a:sym typeface="Raleway Medium"/>
              </a:rPr>
              <a:t>Aumentar el interés de los estudiantes en STEM</a:t>
            </a:r>
            <a:endParaRPr sz="1200">
              <a:solidFill>
                <a:srgbClr val="212121"/>
              </a:solidFill>
              <a:highlight>
                <a:srgbClr val="FFFFFF"/>
              </a:highlight>
              <a:latin typeface="Raleway Medium"/>
              <a:ea typeface="Raleway Medium"/>
              <a:cs typeface="Raleway Medium"/>
              <a:sym typeface="Raleway Medium"/>
            </a:endParaRPr>
          </a:p>
          <a:p>
            <a:pPr indent="-304800" lvl="0" marL="457200" marR="25400" rtl="0" algn="l">
              <a:lnSpc>
                <a:spcPct val="100000"/>
              </a:lnSpc>
              <a:spcBef>
                <a:spcPts val="0"/>
              </a:spcBef>
              <a:spcAft>
                <a:spcPts val="0"/>
              </a:spcAft>
              <a:buClr>
                <a:srgbClr val="000000"/>
              </a:buClr>
              <a:buSzPts val="1200"/>
              <a:buFont typeface="Raleway Medium"/>
              <a:buChar char="×"/>
            </a:pPr>
            <a:r>
              <a:rPr lang="en" sz="1200">
                <a:solidFill>
                  <a:srgbClr val="212121"/>
                </a:solidFill>
                <a:highlight>
                  <a:srgbClr val="FFFFFF"/>
                </a:highlight>
                <a:latin typeface="Raleway Medium"/>
                <a:ea typeface="Raleway Medium"/>
                <a:cs typeface="Raleway Medium"/>
                <a:sym typeface="Raleway Medium"/>
              </a:rPr>
              <a:t>Aumenta la habilidad de los estudiantes para resolver problemas</a:t>
            </a:r>
            <a:endParaRPr sz="1200">
              <a:solidFill>
                <a:srgbClr val="212121"/>
              </a:solidFill>
              <a:highlight>
                <a:srgbClr val="FFFFFF"/>
              </a:highlight>
              <a:latin typeface="Raleway Medium"/>
              <a:ea typeface="Raleway Medium"/>
              <a:cs typeface="Raleway Medium"/>
              <a:sym typeface="Raleway Medium"/>
            </a:endParaRPr>
          </a:p>
          <a:p>
            <a:pPr indent="-304800" lvl="0" marL="457200" marR="25400" rtl="0" algn="l">
              <a:lnSpc>
                <a:spcPct val="100000"/>
              </a:lnSpc>
              <a:spcBef>
                <a:spcPts val="0"/>
              </a:spcBef>
              <a:spcAft>
                <a:spcPts val="0"/>
              </a:spcAft>
              <a:buClr>
                <a:srgbClr val="000000"/>
              </a:buClr>
              <a:buSzPts val="1200"/>
              <a:buFont typeface="Raleway Medium"/>
              <a:buChar char="×"/>
            </a:pPr>
            <a:r>
              <a:rPr lang="en" sz="1200">
                <a:solidFill>
                  <a:srgbClr val="212121"/>
                </a:solidFill>
                <a:highlight>
                  <a:srgbClr val="FFFFFF"/>
                </a:highlight>
                <a:latin typeface="Raleway Medium"/>
                <a:ea typeface="Raleway Medium"/>
                <a:cs typeface="Raleway Medium"/>
                <a:sym typeface="Raleway Medium"/>
              </a:rPr>
              <a:t>Aumentar la colaboración estudiantil</a:t>
            </a:r>
            <a:endParaRPr sz="1200">
              <a:solidFill>
                <a:srgbClr val="212121"/>
              </a:solidFill>
              <a:highlight>
                <a:srgbClr val="FFFFFF"/>
              </a:highlight>
              <a:latin typeface="Raleway Medium"/>
              <a:ea typeface="Raleway Medium"/>
              <a:cs typeface="Raleway Medium"/>
              <a:sym typeface="Raleway Medium"/>
            </a:endParaRPr>
          </a:p>
          <a:p>
            <a:pPr indent="-304800" lvl="0" marL="457200" marR="25400" rtl="0" algn="l">
              <a:lnSpc>
                <a:spcPct val="100000"/>
              </a:lnSpc>
              <a:spcBef>
                <a:spcPts val="0"/>
              </a:spcBef>
              <a:spcAft>
                <a:spcPts val="0"/>
              </a:spcAft>
              <a:buClr>
                <a:srgbClr val="000000"/>
              </a:buClr>
              <a:buSzPts val="1200"/>
              <a:buFont typeface="Raleway Medium"/>
              <a:buChar char="×"/>
            </a:pPr>
            <a:r>
              <a:rPr lang="en" sz="1200">
                <a:solidFill>
                  <a:srgbClr val="212121"/>
                </a:solidFill>
                <a:highlight>
                  <a:srgbClr val="FFFFFF"/>
                </a:highlight>
                <a:latin typeface="Raleway Medium"/>
                <a:ea typeface="Raleway Medium"/>
                <a:cs typeface="Raleway Medium"/>
                <a:sym typeface="Raleway Medium"/>
              </a:rPr>
              <a:t>Aumentar la comunicación para estudiantes y profesores</a:t>
            </a:r>
            <a:endParaRPr sz="1200">
              <a:solidFill>
                <a:srgbClr val="212121"/>
              </a:solidFill>
              <a:highlight>
                <a:srgbClr val="FFFFFF"/>
              </a:highlight>
              <a:latin typeface="Raleway Medium"/>
              <a:ea typeface="Raleway Medium"/>
              <a:cs typeface="Raleway Medium"/>
              <a:sym typeface="Raleway Medium"/>
            </a:endParaRPr>
          </a:p>
          <a:p>
            <a:pPr indent="-304800" lvl="0" marL="457200" marR="25400" rtl="0" algn="l">
              <a:lnSpc>
                <a:spcPct val="100000"/>
              </a:lnSpc>
              <a:spcBef>
                <a:spcPts val="0"/>
              </a:spcBef>
              <a:spcAft>
                <a:spcPts val="0"/>
              </a:spcAft>
              <a:buClr>
                <a:srgbClr val="000000"/>
              </a:buClr>
              <a:buSzPts val="1200"/>
              <a:buFont typeface="Raleway Medium"/>
              <a:buChar char="×"/>
            </a:pPr>
            <a:r>
              <a:rPr lang="en" sz="1200">
                <a:solidFill>
                  <a:srgbClr val="212121"/>
                </a:solidFill>
                <a:highlight>
                  <a:srgbClr val="FFFFFF"/>
                </a:highlight>
                <a:latin typeface="Raleway Medium"/>
                <a:ea typeface="Raleway Medium"/>
                <a:cs typeface="Raleway Medium"/>
                <a:sym typeface="Raleway Medium"/>
              </a:rPr>
              <a:t>Aumentar la confianza del estudiante</a:t>
            </a:r>
            <a:endParaRPr sz="1200">
              <a:solidFill>
                <a:srgbClr val="212121"/>
              </a:solidFill>
              <a:highlight>
                <a:srgbClr val="FFFFFF"/>
              </a:highlight>
              <a:latin typeface="Raleway Medium"/>
              <a:ea typeface="Raleway Medium"/>
              <a:cs typeface="Raleway Medium"/>
              <a:sym typeface="Raleway Medium"/>
            </a:endParaRPr>
          </a:p>
          <a:p>
            <a:pPr indent="0" lvl="0" marL="457200" rtl="0" algn="l">
              <a:lnSpc>
                <a:spcPct val="115000"/>
              </a:lnSpc>
              <a:spcBef>
                <a:spcPts val="0"/>
              </a:spcBef>
              <a:spcAft>
                <a:spcPts val="0"/>
              </a:spcAft>
              <a:buNone/>
            </a:pPr>
            <a:r>
              <a:t/>
            </a:r>
            <a:endParaRPr>
              <a:solidFill>
                <a:srgbClr val="000000"/>
              </a:solidFill>
              <a:latin typeface="Raleway Light"/>
              <a:ea typeface="Raleway Light"/>
              <a:cs typeface="Raleway Light"/>
              <a:sym typeface="Raleway Light"/>
            </a:endParaRPr>
          </a:p>
        </p:txBody>
      </p:sp>
      <p:sp>
        <p:nvSpPr>
          <p:cNvPr id="80" name="Google Shape;80;p15"/>
          <p:cNvSpPr txBox="1"/>
          <p:nvPr>
            <p:ph idx="12" type="sldNum"/>
          </p:nvPr>
        </p:nvSpPr>
        <p:spPr>
          <a:xfrm>
            <a:off x="8480584" y="46736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1" name="Google Shape;81;p15"/>
          <p:cNvSpPr/>
          <p:nvPr/>
        </p:nvSpPr>
        <p:spPr>
          <a:xfrm>
            <a:off x="178374" y="166374"/>
            <a:ext cx="1327119" cy="1379934"/>
          </a:xfrm>
          <a:custGeom>
            <a:rect b="b" l="l" r="r" t="t"/>
            <a:pathLst>
              <a:path extrusionOk="0" h="18420" w="17715">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6"/>
          <p:cNvSpPr txBox="1"/>
          <p:nvPr>
            <p:ph type="title"/>
          </p:nvPr>
        </p:nvSpPr>
        <p:spPr>
          <a:xfrm>
            <a:off x="291325" y="323075"/>
            <a:ext cx="6754200" cy="839100"/>
          </a:xfrm>
          <a:prstGeom prst="rect">
            <a:avLst/>
          </a:prstGeom>
        </p:spPr>
        <p:txBody>
          <a:bodyPr anchorCtr="0" anchor="t" bIns="91425" lIns="91425" spcFirstLastPara="1" rIns="91425" wrap="square" tIns="91425">
            <a:noAutofit/>
          </a:bodyPr>
          <a:lstStyle/>
          <a:p>
            <a:pPr indent="0" lvl="0" marL="0" marR="25400" rtl="0" algn="l">
              <a:lnSpc>
                <a:spcPct val="115000"/>
              </a:lnSpc>
              <a:spcBef>
                <a:spcPts val="0"/>
              </a:spcBef>
              <a:spcAft>
                <a:spcPts val="0"/>
              </a:spcAft>
              <a:buNone/>
            </a:pPr>
            <a:r>
              <a:rPr lang="en" sz="3000">
                <a:solidFill>
                  <a:schemeClr val="accent5"/>
                </a:solidFill>
                <a:highlight>
                  <a:srgbClr val="FFFFFF"/>
                </a:highlight>
                <a:latin typeface="Raleway Medium"/>
                <a:ea typeface="Raleway Medium"/>
                <a:cs typeface="Raleway Medium"/>
                <a:sym typeface="Raleway Medium"/>
              </a:rPr>
              <a:t>Responsabilidades de la Familia:</a:t>
            </a:r>
            <a:endParaRPr sz="3000">
              <a:solidFill>
                <a:schemeClr val="accent5"/>
              </a:solidFill>
              <a:latin typeface="Raleway Medium"/>
              <a:ea typeface="Raleway Medium"/>
              <a:cs typeface="Raleway Medium"/>
              <a:sym typeface="Raleway Medium"/>
            </a:endParaRPr>
          </a:p>
        </p:txBody>
      </p:sp>
      <p:sp>
        <p:nvSpPr>
          <p:cNvPr id="87" name="Google Shape;87;p16"/>
          <p:cNvSpPr txBox="1"/>
          <p:nvPr>
            <p:ph idx="1" type="body"/>
          </p:nvPr>
        </p:nvSpPr>
        <p:spPr>
          <a:xfrm>
            <a:off x="365700" y="1025100"/>
            <a:ext cx="5564400" cy="3659400"/>
          </a:xfrm>
          <a:prstGeom prst="rect">
            <a:avLst/>
          </a:prstGeom>
        </p:spPr>
        <p:txBody>
          <a:bodyPr anchorCtr="0" anchor="t" bIns="91425" lIns="91425" spcFirstLastPara="1" rIns="91425" wrap="square" tIns="91425">
            <a:noAutofit/>
          </a:bodyPr>
          <a:lstStyle/>
          <a:p>
            <a:pPr indent="0" lvl="0" marL="0" marR="25400" rtl="0" algn="l">
              <a:lnSpc>
                <a:spcPct val="115000"/>
              </a:lnSpc>
              <a:spcBef>
                <a:spcPts val="0"/>
              </a:spcBef>
              <a:spcAft>
                <a:spcPts val="0"/>
              </a:spcAft>
              <a:buClr>
                <a:schemeClr val="dk1"/>
              </a:buClr>
              <a:buSzPts val="1100"/>
              <a:buFont typeface="Arial"/>
              <a:buNone/>
            </a:pPr>
            <a:r>
              <a:rPr lang="en" sz="1000">
                <a:solidFill>
                  <a:srgbClr val="212121"/>
                </a:solidFill>
                <a:highlight>
                  <a:srgbClr val="FFFFFF"/>
                </a:highlight>
                <a:latin typeface="Raleway"/>
                <a:ea typeface="Raleway"/>
                <a:cs typeface="Raleway"/>
                <a:sym typeface="Raleway"/>
              </a:rPr>
              <a:t>Como padres, debemos asegurarnos de que nuestros alumnos usen la tecnología de manera responsable. Desde el tiempo de pantalla, hasta los sitios visitados, hasta cómo nos comunicamos en línea ... la ciudadanía digital puede guiarnos en la dirección correcta.</a:t>
            </a:r>
            <a:br>
              <a:rPr lang="en" sz="1000">
                <a:solidFill>
                  <a:srgbClr val="212121"/>
                </a:solidFill>
                <a:highlight>
                  <a:srgbClr val="FFFFFF"/>
                </a:highlight>
                <a:latin typeface="Raleway"/>
                <a:ea typeface="Raleway"/>
                <a:cs typeface="Raleway"/>
                <a:sym typeface="Raleway"/>
              </a:rPr>
            </a:br>
            <a:br>
              <a:rPr lang="en" sz="1000">
                <a:solidFill>
                  <a:srgbClr val="212121"/>
                </a:solidFill>
                <a:highlight>
                  <a:srgbClr val="FFFFFF"/>
                </a:highlight>
                <a:latin typeface="Raleway"/>
                <a:ea typeface="Raleway"/>
                <a:cs typeface="Raleway"/>
                <a:sym typeface="Raleway"/>
              </a:rPr>
            </a:br>
            <a:r>
              <a:rPr lang="en" sz="1000">
                <a:solidFill>
                  <a:srgbClr val="212121"/>
                </a:solidFill>
                <a:highlight>
                  <a:srgbClr val="FFFFFF"/>
                </a:highlight>
                <a:latin typeface="Raleway"/>
                <a:ea typeface="Raleway"/>
                <a:cs typeface="Raleway"/>
                <a:sym typeface="Raleway"/>
              </a:rPr>
              <a:t>7 consejos</a:t>
            </a:r>
            <a:br>
              <a:rPr lang="en" sz="1000">
                <a:solidFill>
                  <a:srgbClr val="212121"/>
                </a:solidFill>
                <a:highlight>
                  <a:srgbClr val="FFFFFF"/>
                </a:highlight>
                <a:latin typeface="Raleway"/>
                <a:ea typeface="Raleway"/>
                <a:cs typeface="Raleway"/>
                <a:sym typeface="Raleway"/>
              </a:rPr>
            </a:br>
            <a:r>
              <a:rPr lang="en" sz="1000">
                <a:solidFill>
                  <a:srgbClr val="212121"/>
                </a:solidFill>
                <a:highlight>
                  <a:srgbClr val="FFFFFF"/>
                </a:highlight>
                <a:latin typeface="Raleway"/>
                <a:ea typeface="Raleway"/>
                <a:cs typeface="Raleway"/>
                <a:sym typeface="Raleway"/>
              </a:rPr>
              <a:t>1. Asegúrese de que los niños no compartan información personal</a:t>
            </a:r>
            <a:br>
              <a:rPr lang="en" sz="1000">
                <a:solidFill>
                  <a:srgbClr val="212121"/>
                </a:solidFill>
                <a:highlight>
                  <a:srgbClr val="FFFFFF"/>
                </a:highlight>
                <a:latin typeface="Raleway"/>
                <a:ea typeface="Raleway"/>
                <a:cs typeface="Raleway"/>
                <a:sym typeface="Raleway"/>
              </a:rPr>
            </a:br>
            <a:r>
              <a:rPr lang="en" sz="1000">
                <a:solidFill>
                  <a:srgbClr val="212121"/>
                </a:solidFill>
                <a:highlight>
                  <a:srgbClr val="FFFFFF"/>
                </a:highlight>
                <a:latin typeface="Raleway"/>
                <a:ea typeface="Raleway"/>
                <a:cs typeface="Raleway"/>
                <a:sym typeface="Raleway"/>
              </a:rPr>
              <a:t>2. Aprende sobre la tecnología que tus hijos están usando</a:t>
            </a:r>
            <a:br>
              <a:rPr lang="en" sz="1000">
                <a:solidFill>
                  <a:srgbClr val="212121"/>
                </a:solidFill>
                <a:highlight>
                  <a:srgbClr val="FFFFFF"/>
                </a:highlight>
                <a:latin typeface="Raleway"/>
                <a:ea typeface="Raleway"/>
                <a:cs typeface="Raleway"/>
                <a:sym typeface="Raleway"/>
              </a:rPr>
            </a:br>
            <a:r>
              <a:rPr lang="en" sz="1000">
                <a:solidFill>
                  <a:srgbClr val="212121"/>
                </a:solidFill>
                <a:highlight>
                  <a:srgbClr val="FFFFFF"/>
                </a:highlight>
                <a:latin typeface="Raleway"/>
                <a:ea typeface="Raleway"/>
                <a:cs typeface="Raleway"/>
                <a:sym typeface="Raleway"/>
              </a:rPr>
              <a:t>3. Limite y controle el tiempo de pantalla</a:t>
            </a:r>
            <a:br>
              <a:rPr lang="en" sz="1000">
                <a:solidFill>
                  <a:srgbClr val="212121"/>
                </a:solidFill>
                <a:highlight>
                  <a:srgbClr val="FFFFFF"/>
                </a:highlight>
                <a:latin typeface="Raleway"/>
                <a:ea typeface="Raleway"/>
                <a:cs typeface="Raleway"/>
                <a:sym typeface="Raleway"/>
              </a:rPr>
            </a:br>
            <a:r>
              <a:rPr lang="en" sz="1000">
                <a:solidFill>
                  <a:srgbClr val="212121"/>
                </a:solidFill>
                <a:highlight>
                  <a:srgbClr val="FFFFFF"/>
                </a:highlight>
                <a:latin typeface="Raleway"/>
                <a:ea typeface="Raleway"/>
                <a:cs typeface="Raleway"/>
                <a:sym typeface="Raleway"/>
              </a:rPr>
              <a:t>4. Carga iPads durante la noche en un área común (sin dormitorios)</a:t>
            </a:r>
            <a:br>
              <a:rPr lang="en" sz="1000">
                <a:solidFill>
                  <a:srgbClr val="212121"/>
                </a:solidFill>
                <a:highlight>
                  <a:srgbClr val="FFFFFF"/>
                </a:highlight>
                <a:latin typeface="Raleway"/>
                <a:ea typeface="Raleway"/>
                <a:cs typeface="Raleway"/>
                <a:sym typeface="Raleway"/>
              </a:rPr>
            </a:br>
            <a:r>
              <a:rPr lang="en" sz="1000">
                <a:solidFill>
                  <a:srgbClr val="212121"/>
                </a:solidFill>
                <a:highlight>
                  <a:srgbClr val="FFFFFF"/>
                </a:highlight>
                <a:latin typeface="Raleway"/>
                <a:ea typeface="Raleway"/>
                <a:cs typeface="Raleway"/>
                <a:sym typeface="Raleway"/>
              </a:rPr>
              <a:t>5. Aprende la jerga</a:t>
            </a:r>
            <a:br>
              <a:rPr lang="en" sz="1000">
                <a:solidFill>
                  <a:srgbClr val="212121"/>
                </a:solidFill>
                <a:highlight>
                  <a:srgbClr val="FFFFFF"/>
                </a:highlight>
                <a:latin typeface="Raleway"/>
                <a:ea typeface="Raleway"/>
                <a:cs typeface="Raleway"/>
                <a:sym typeface="Raleway"/>
              </a:rPr>
            </a:br>
            <a:r>
              <a:rPr lang="en" sz="1000">
                <a:solidFill>
                  <a:srgbClr val="212121"/>
                </a:solidFill>
                <a:highlight>
                  <a:srgbClr val="FFFFFF"/>
                </a:highlight>
                <a:latin typeface="Raleway"/>
                <a:ea typeface="Raleway"/>
                <a:cs typeface="Raleway"/>
                <a:sym typeface="Raleway"/>
              </a:rPr>
              <a:t>6. Conocer los límites de edad de las redes sociales (FB, Snapchat, IG tienen 13 años o más)</a:t>
            </a:r>
            <a:br>
              <a:rPr lang="en" sz="1000">
                <a:solidFill>
                  <a:srgbClr val="212121"/>
                </a:solidFill>
                <a:highlight>
                  <a:srgbClr val="FFFFFF"/>
                </a:highlight>
                <a:latin typeface="Raleway"/>
                <a:ea typeface="Raleway"/>
                <a:cs typeface="Raleway"/>
                <a:sym typeface="Raleway"/>
              </a:rPr>
            </a:br>
            <a:r>
              <a:rPr lang="en" sz="1000">
                <a:solidFill>
                  <a:srgbClr val="212121"/>
                </a:solidFill>
                <a:highlight>
                  <a:srgbClr val="FFFFFF"/>
                </a:highlight>
                <a:latin typeface="Raleway"/>
                <a:ea typeface="Raleway"/>
                <a:cs typeface="Raleway"/>
                <a:sym typeface="Raleway"/>
              </a:rPr>
              <a:t>7. Modele una buena ciudadanía digital</a:t>
            </a:r>
            <a:endParaRPr sz="1000">
              <a:solidFill>
                <a:srgbClr val="212121"/>
              </a:solidFill>
              <a:highlight>
                <a:srgbClr val="FFFFFF"/>
              </a:highlight>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1000">
              <a:solidFill>
                <a:srgbClr val="434343"/>
              </a:solidFill>
              <a:latin typeface="Raleway Light"/>
              <a:ea typeface="Raleway Light"/>
              <a:cs typeface="Raleway Light"/>
              <a:sym typeface="Raleway Light"/>
            </a:endParaRPr>
          </a:p>
          <a:p>
            <a:pPr indent="0" lvl="0" marL="0" rtl="0" algn="l">
              <a:lnSpc>
                <a:spcPct val="115000"/>
              </a:lnSpc>
              <a:spcBef>
                <a:spcPts val="0"/>
              </a:spcBef>
              <a:spcAft>
                <a:spcPts val="0"/>
              </a:spcAft>
              <a:buClr>
                <a:schemeClr val="dk1"/>
              </a:buClr>
              <a:buSzPts val="1100"/>
              <a:buFont typeface="Arial"/>
              <a:buNone/>
            </a:pPr>
            <a:r>
              <a:t/>
            </a:r>
            <a:endParaRPr sz="1000">
              <a:solidFill>
                <a:srgbClr val="434343"/>
              </a:solidFill>
              <a:latin typeface="Raleway Light"/>
              <a:ea typeface="Raleway Light"/>
              <a:cs typeface="Raleway Light"/>
              <a:sym typeface="Raleway Light"/>
            </a:endParaRPr>
          </a:p>
          <a:p>
            <a:pPr indent="0" lvl="0" marL="0" rtl="0" algn="l">
              <a:lnSpc>
                <a:spcPct val="115000"/>
              </a:lnSpc>
              <a:spcBef>
                <a:spcPts val="0"/>
              </a:spcBef>
              <a:spcAft>
                <a:spcPts val="0"/>
              </a:spcAft>
              <a:buClr>
                <a:schemeClr val="dk1"/>
              </a:buClr>
              <a:buSzPts val="1100"/>
              <a:buFont typeface="Arial"/>
              <a:buNone/>
            </a:pPr>
            <a:r>
              <a:t/>
            </a:r>
            <a:endParaRPr b="1" sz="1000">
              <a:solidFill>
                <a:srgbClr val="434343"/>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rPr lang="en" sz="1000">
                <a:solidFill>
                  <a:srgbClr val="212121"/>
                </a:solidFill>
                <a:highlight>
                  <a:srgbClr val="FFFFFF"/>
                </a:highlight>
                <a:latin typeface="Raleway Medium"/>
                <a:ea typeface="Raleway Medium"/>
                <a:cs typeface="Raleway Medium"/>
                <a:sym typeface="Raleway Medium"/>
              </a:rPr>
              <a:t>Más recursos a continuación:</a:t>
            </a:r>
            <a:endParaRPr sz="1000">
              <a:solidFill>
                <a:srgbClr val="434343"/>
              </a:solidFill>
              <a:latin typeface="Raleway Medium"/>
              <a:ea typeface="Raleway Medium"/>
              <a:cs typeface="Raleway Medium"/>
              <a:sym typeface="Raleway Medium"/>
            </a:endParaRPr>
          </a:p>
          <a:p>
            <a:pPr indent="0" lvl="0" marL="0" rtl="0" algn="l">
              <a:lnSpc>
                <a:spcPct val="115000"/>
              </a:lnSpc>
              <a:spcBef>
                <a:spcPts val="0"/>
              </a:spcBef>
              <a:spcAft>
                <a:spcPts val="0"/>
              </a:spcAft>
              <a:buClr>
                <a:schemeClr val="dk1"/>
              </a:buClr>
              <a:buSzPts val="1100"/>
              <a:buFont typeface="Arial"/>
              <a:buNone/>
            </a:pPr>
            <a:r>
              <a:rPr lang="en" sz="1000">
                <a:solidFill>
                  <a:srgbClr val="434343"/>
                </a:solidFill>
                <a:latin typeface="Raleway Light"/>
                <a:ea typeface="Raleway Light"/>
                <a:cs typeface="Raleway Light"/>
                <a:sym typeface="Raleway Light"/>
              </a:rPr>
              <a:t>Common Sense Media - </a:t>
            </a:r>
            <a:r>
              <a:rPr lang="en" sz="1000" u="sng">
                <a:solidFill>
                  <a:schemeClr val="hlink"/>
                </a:solidFill>
                <a:latin typeface="Raleway Light"/>
                <a:ea typeface="Raleway Light"/>
                <a:cs typeface="Raleway Light"/>
                <a:sym typeface="Raleway Light"/>
                <a:hlinkClick r:id="rId3"/>
              </a:rPr>
              <a:t>Parent Concerns</a:t>
            </a:r>
            <a:endParaRPr sz="1000">
              <a:solidFill>
                <a:srgbClr val="434343"/>
              </a:solidFill>
              <a:latin typeface="Raleway Light"/>
              <a:ea typeface="Raleway Light"/>
              <a:cs typeface="Raleway Light"/>
              <a:sym typeface="Raleway Light"/>
            </a:endParaRPr>
          </a:p>
          <a:p>
            <a:pPr indent="0" lvl="0" marL="0" rtl="0" algn="l">
              <a:lnSpc>
                <a:spcPct val="115000"/>
              </a:lnSpc>
              <a:spcBef>
                <a:spcPts val="0"/>
              </a:spcBef>
              <a:spcAft>
                <a:spcPts val="0"/>
              </a:spcAft>
              <a:buClr>
                <a:schemeClr val="dk1"/>
              </a:buClr>
              <a:buSzPts val="1100"/>
              <a:buFont typeface="Arial"/>
              <a:buNone/>
            </a:pPr>
            <a:r>
              <a:rPr lang="en" sz="1000">
                <a:solidFill>
                  <a:srgbClr val="434343"/>
                </a:solidFill>
                <a:latin typeface="Raleway Light"/>
                <a:ea typeface="Raleway Light"/>
                <a:cs typeface="Raleway Light"/>
                <a:sym typeface="Raleway Light"/>
              </a:rPr>
              <a:t>Common Sense Media </a:t>
            </a:r>
            <a:r>
              <a:rPr lang="en" sz="1000" u="sng">
                <a:solidFill>
                  <a:schemeClr val="hlink"/>
                </a:solidFill>
                <a:latin typeface="Raleway Light"/>
                <a:ea typeface="Raleway Light"/>
                <a:cs typeface="Raleway Light"/>
                <a:sym typeface="Raleway Light"/>
                <a:hlinkClick r:id="rId4"/>
              </a:rPr>
              <a:t>Resources in Spanish</a:t>
            </a:r>
            <a:endParaRPr sz="1000">
              <a:solidFill>
                <a:srgbClr val="434343"/>
              </a:solidFill>
              <a:latin typeface="Raleway Light"/>
              <a:ea typeface="Raleway Light"/>
              <a:cs typeface="Raleway Light"/>
              <a:sym typeface="Raleway Light"/>
            </a:endParaRPr>
          </a:p>
          <a:p>
            <a:pPr indent="0" lvl="0" marL="0" rtl="0" algn="l">
              <a:lnSpc>
                <a:spcPct val="115000"/>
              </a:lnSpc>
              <a:spcBef>
                <a:spcPts val="0"/>
              </a:spcBef>
              <a:spcAft>
                <a:spcPts val="0"/>
              </a:spcAft>
              <a:buClr>
                <a:schemeClr val="dk1"/>
              </a:buClr>
              <a:buSzPts val="1100"/>
              <a:buFont typeface="Arial"/>
              <a:buNone/>
            </a:pPr>
            <a:r>
              <a:rPr lang="en" sz="1000" u="sng">
                <a:solidFill>
                  <a:schemeClr val="hlink"/>
                </a:solidFill>
                <a:latin typeface="Raleway Light"/>
                <a:ea typeface="Raleway Light"/>
                <a:cs typeface="Raleway Light"/>
                <a:sym typeface="Raleway Light"/>
                <a:hlinkClick r:id="rId5"/>
              </a:rPr>
              <a:t>Family Online Safety Institute</a:t>
            </a:r>
            <a:endParaRPr sz="1000">
              <a:solidFill>
                <a:srgbClr val="434343"/>
              </a:solidFill>
              <a:latin typeface="Raleway Light"/>
              <a:ea typeface="Raleway Light"/>
              <a:cs typeface="Raleway Light"/>
              <a:sym typeface="Raleway Light"/>
            </a:endParaRPr>
          </a:p>
          <a:p>
            <a:pPr indent="0" lvl="0" marL="0" rtl="0" algn="l">
              <a:lnSpc>
                <a:spcPct val="115000"/>
              </a:lnSpc>
              <a:spcBef>
                <a:spcPts val="0"/>
              </a:spcBef>
              <a:spcAft>
                <a:spcPts val="0"/>
              </a:spcAft>
              <a:buClr>
                <a:schemeClr val="dk1"/>
              </a:buClr>
              <a:buSzPts val="1100"/>
              <a:buFont typeface="Arial"/>
              <a:buNone/>
            </a:pPr>
            <a:r>
              <a:t/>
            </a:r>
            <a:endParaRPr sz="1400">
              <a:solidFill>
                <a:srgbClr val="434343"/>
              </a:solidFill>
              <a:latin typeface="Raleway Light"/>
              <a:ea typeface="Raleway Light"/>
              <a:cs typeface="Raleway Light"/>
              <a:sym typeface="Raleway Light"/>
            </a:endParaRPr>
          </a:p>
          <a:p>
            <a:pPr indent="0" lvl="0" marL="0" rtl="0" algn="l">
              <a:lnSpc>
                <a:spcPct val="115000"/>
              </a:lnSpc>
              <a:spcBef>
                <a:spcPts val="0"/>
              </a:spcBef>
              <a:spcAft>
                <a:spcPts val="0"/>
              </a:spcAft>
              <a:buClr>
                <a:schemeClr val="dk1"/>
              </a:buClr>
              <a:buSzPts val="1100"/>
              <a:buFont typeface="Arial"/>
              <a:buNone/>
            </a:pPr>
            <a:r>
              <a:t/>
            </a:r>
            <a:endParaRPr sz="1400">
              <a:solidFill>
                <a:srgbClr val="434343"/>
              </a:solidFill>
              <a:latin typeface="Raleway Light"/>
              <a:ea typeface="Raleway Light"/>
              <a:cs typeface="Raleway Light"/>
              <a:sym typeface="Raleway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7"/>
          <p:cNvSpPr txBox="1"/>
          <p:nvPr>
            <p:ph type="title"/>
          </p:nvPr>
        </p:nvSpPr>
        <p:spPr>
          <a:xfrm>
            <a:off x="291325" y="91100"/>
            <a:ext cx="6754200" cy="83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5"/>
                </a:solidFill>
                <a:latin typeface="Raleway Light"/>
                <a:ea typeface="Raleway Light"/>
                <a:cs typeface="Raleway Light"/>
                <a:sym typeface="Raleway Light"/>
              </a:rPr>
              <a:t>FAQ de Padres</a:t>
            </a:r>
            <a:r>
              <a:rPr lang="en" sz="3600">
                <a:solidFill>
                  <a:schemeClr val="accent5"/>
                </a:solidFill>
                <a:latin typeface="Raleway Light"/>
                <a:ea typeface="Raleway Light"/>
                <a:cs typeface="Raleway Light"/>
                <a:sym typeface="Raleway Light"/>
              </a:rPr>
              <a:t>: </a:t>
            </a:r>
            <a:endParaRPr sz="3600">
              <a:solidFill>
                <a:schemeClr val="accent5"/>
              </a:solidFill>
              <a:latin typeface="Raleway Light"/>
              <a:ea typeface="Raleway Light"/>
              <a:cs typeface="Raleway Light"/>
              <a:sym typeface="Raleway Light"/>
            </a:endParaRPr>
          </a:p>
        </p:txBody>
      </p:sp>
      <p:sp>
        <p:nvSpPr>
          <p:cNvPr id="93" name="Google Shape;93;p17"/>
          <p:cNvSpPr txBox="1"/>
          <p:nvPr>
            <p:ph idx="1" type="body"/>
          </p:nvPr>
        </p:nvSpPr>
        <p:spPr>
          <a:xfrm>
            <a:off x="365700" y="778025"/>
            <a:ext cx="5690400" cy="3815700"/>
          </a:xfrm>
          <a:prstGeom prst="rect">
            <a:avLst/>
          </a:prstGeom>
        </p:spPr>
        <p:txBody>
          <a:bodyPr anchorCtr="0" anchor="t" bIns="91425" lIns="91425" spcFirstLastPara="1" rIns="91425" wrap="square" tIns="91425">
            <a:noAutofit/>
          </a:bodyPr>
          <a:lstStyle/>
          <a:p>
            <a:pPr indent="0" lvl="0" marL="0" marR="25400" rtl="0" algn="l">
              <a:lnSpc>
                <a:spcPct val="115000"/>
              </a:lnSpc>
              <a:spcBef>
                <a:spcPts val="0"/>
              </a:spcBef>
              <a:spcAft>
                <a:spcPts val="0"/>
              </a:spcAft>
              <a:buClr>
                <a:schemeClr val="dk1"/>
              </a:buClr>
              <a:buSzPts val="1100"/>
              <a:buFont typeface="Arial"/>
              <a:buNone/>
            </a:pPr>
            <a:r>
              <a:rPr b="1" lang="en" sz="900">
                <a:solidFill>
                  <a:srgbClr val="212121"/>
                </a:solidFill>
                <a:highlight>
                  <a:srgbClr val="FFFFFF"/>
                </a:highlight>
                <a:latin typeface="Raleway"/>
                <a:ea typeface="Raleway"/>
                <a:cs typeface="Raleway"/>
                <a:sym typeface="Raleway"/>
              </a:rPr>
              <a:t>1. ¿Qué sucede si mi hijo no tiene su iPad en la escuela en cualquier día?</a:t>
            </a:r>
            <a:br>
              <a:rPr lang="en" sz="900">
                <a:solidFill>
                  <a:srgbClr val="212121"/>
                </a:solidFill>
                <a:highlight>
                  <a:srgbClr val="FFFFFF"/>
                </a:highlight>
                <a:latin typeface="Raleway"/>
                <a:ea typeface="Raleway"/>
                <a:cs typeface="Raleway"/>
                <a:sym typeface="Raleway"/>
              </a:rPr>
            </a:br>
            <a:r>
              <a:rPr lang="en" sz="900">
                <a:solidFill>
                  <a:srgbClr val="212121"/>
                </a:solidFill>
                <a:highlight>
                  <a:srgbClr val="FFFFFF"/>
                </a:highlight>
                <a:latin typeface="Raleway"/>
                <a:ea typeface="Raleway"/>
                <a:cs typeface="Raleway"/>
                <a:sym typeface="Raleway"/>
              </a:rPr>
              <a:t>Se espera que los estudiantes tengan el iPad en clase todos los días. Si por alguna razón no tienen la suya en un día en particular, le corresponderá al maestro decidir cómo manejarán eso.</a:t>
            </a:r>
            <a:br>
              <a:rPr lang="en" sz="900">
                <a:solidFill>
                  <a:srgbClr val="212121"/>
                </a:solidFill>
                <a:highlight>
                  <a:srgbClr val="FFFFFF"/>
                </a:highlight>
                <a:latin typeface="Raleway"/>
                <a:ea typeface="Raleway"/>
                <a:cs typeface="Raleway"/>
                <a:sym typeface="Raleway"/>
              </a:rPr>
            </a:br>
            <a:br>
              <a:rPr lang="en" sz="900">
                <a:solidFill>
                  <a:srgbClr val="212121"/>
                </a:solidFill>
                <a:highlight>
                  <a:srgbClr val="FFFFFF"/>
                </a:highlight>
                <a:latin typeface="Raleway"/>
                <a:ea typeface="Raleway"/>
                <a:cs typeface="Raleway"/>
                <a:sym typeface="Raleway"/>
              </a:rPr>
            </a:br>
            <a:r>
              <a:rPr b="1" lang="en" sz="900">
                <a:solidFill>
                  <a:srgbClr val="212121"/>
                </a:solidFill>
                <a:highlight>
                  <a:srgbClr val="FFFFFF"/>
                </a:highlight>
                <a:latin typeface="Raleway"/>
                <a:ea typeface="Raleway"/>
                <a:cs typeface="Raleway"/>
                <a:sym typeface="Raleway"/>
              </a:rPr>
              <a:t>2. ¿Qué sucede si mi hijo rompe o pierde su iPad accidentalmente?</a:t>
            </a:r>
            <a:br>
              <a:rPr lang="en" sz="900">
                <a:solidFill>
                  <a:srgbClr val="212121"/>
                </a:solidFill>
                <a:highlight>
                  <a:srgbClr val="FFFFFF"/>
                </a:highlight>
                <a:latin typeface="Raleway"/>
                <a:ea typeface="Raleway"/>
                <a:cs typeface="Raleway"/>
                <a:sym typeface="Raleway"/>
              </a:rPr>
            </a:br>
            <a:r>
              <a:rPr lang="en" sz="900">
                <a:solidFill>
                  <a:srgbClr val="212121"/>
                </a:solidFill>
                <a:highlight>
                  <a:srgbClr val="FFFFFF"/>
                </a:highlight>
                <a:latin typeface="Raleway"/>
                <a:ea typeface="Raleway"/>
                <a:cs typeface="Raleway"/>
                <a:sym typeface="Raleway"/>
              </a:rPr>
              <a:t>Informe inmediatamente la pérdida o daño accidental al director o al subdirector. Si el</a:t>
            </a:r>
            <a:br>
              <a:rPr lang="en" sz="900">
                <a:solidFill>
                  <a:srgbClr val="212121"/>
                </a:solidFill>
                <a:highlight>
                  <a:srgbClr val="FFFFFF"/>
                </a:highlight>
                <a:latin typeface="Raleway"/>
                <a:ea typeface="Raleway"/>
                <a:cs typeface="Raleway"/>
                <a:sym typeface="Raleway"/>
              </a:rPr>
            </a:br>
            <a:r>
              <a:rPr lang="en" sz="900">
                <a:solidFill>
                  <a:srgbClr val="212121"/>
                </a:solidFill>
                <a:highlight>
                  <a:srgbClr val="FFFFFF"/>
                </a:highlight>
                <a:latin typeface="Raleway"/>
                <a:ea typeface="Raleway"/>
                <a:cs typeface="Raleway"/>
                <a:sym typeface="Raleway"/>
              </a:rPr>
              <a:t>el administrador determina que el daño es accidental, la reparación o el reemplazo serán manejados por la escuela Si los recursos lo permiten, se le proporcionará un iPad de reemplazo a su hijo para que no se pierda ninguna experiencia instructiva.</a:t>
            </a:r>
            <a:br>
              <a:rPr lang="en" sz="900">
                <a:solidFill>
                  <a:srgbClr val="212121"/>
                </a:solidFill>
                <a:highlight>
                  <a:srgbClr val="FFFFFF"/>
                </a:highlight>
                <a:latin typeface="Raleway"/>
                <a:ea typeface="Raleway"/>
                <a:cs typeface="Raleway"/>
                <a:sym typeface="Raleway"/>
              </a:rPr>
            </a:br>
            <a:br>
              <a:rPr lang="en" sz="900">
                <a:solidFill>
                  <a:srgbClr val="212121"/>
                </a:solidFill>
                <a:highlight>
                  <a:srgbClr val="FFFFFF"/>
                </a:highlight>
                <a:latin typeface="Raleway"/>
                <a:ea typeface="Raleway"/>
                <a:cs typeface="Raleway"/>
                <a:sym typeface="Raleway"/>
              </a:rPr>
            </a:br>
            <a:r>
              <a:rPr b="1" lang="en" sz="900">
                <a:solidFill>
                  <a:srgbClr val="212121"/>
                </a:solidFill>
                <a:highlight>
                  <a:srgbClr val="FFFFFF"/>
                </a:highlight>
                <a:latin typeface="Raleway"/>
                <a:ea typeface="Raleway"/>
                <a:cs typeface="Raleway"/>
                <a:sym typeface="Raleway"/>
              </a:rPr>
              <a:t>3. ¿Qué sucede si mi hijo es negligente y pierde o rompe el iPad debido a vandalismo?</a:t>
            </a:r>
            <a:br>
              <a:rPr b="1" lang="en" sz="900">
                <a:solidFill>
                  <a:srgbClr val="212121"/>
                </a:solidFill>
                <a:highlight>
                  <a:srgbClr val="FFFFFF"/>
                </a:highlight>
                <a:latin typeface="Raleway"/>
                <a:ea typeface="Raleway"/>
                <a:cs typeface="Raleway"/>
                <a:sym typeface="Raleway"/>
              </a:rPr>
            </a:br>
            <a:r>
              <a:rPr b="1" lang="en" sz="900">
                <a:solidFill>
                  <a:srgbClr val="212121"/>
                </a:solidFill>
                <a:highlight>
                  <a:srgbClr val="FFFFFF"/>
                </a:highlight>
                <a:latin typeface="Raleway"/>
                <a:ea typeface="Raleway"/>
                <a:cs typeface="Raleway"/>
                <a:sym typeface="Raleway"/>
              </a:rPr>
              <a:t>o negligencia?</a:t>
            </a:r>
            <a:br>
              <a:rPr lang="en" sz="900">
                <a:solidFill>
                  <a:srgbClr val="212121"/>
                </a:solidFill>
                <a:highlight>
                  <a:srgbClr val="FFFFFF"/>
                </a:highlight>
                <a:latin typeface="Raleway"/>
                <a:ea typeface="Raleway"/>
                <a:cs typeface="Raleway"/>
                <a:sym typeface="Raleway"/>
              </a:rPr>
            </a:br>
            <a:r>
              <a:rPr lang="en" sz="900">
                <a:solidFill>
                  <a:srgbClr val="212121"/>
                </a:solidFill>
                <a:highlight>
                  <a:srgbClr val="FFFFFF"/>
                </a:highlight>
                <a:latin typeface="Raleway Medium"/>
                <a:ea typeface="Raleway Medium"/>
                <a:cs typeface="Raleway Medium"/>
                <a:sym typeface="Raleway Medium"/>
              </a:rPr>
              <a:t>Se escribirá una referencia y los administradores seguirán el Código de Conducta de SAISD.</a:t>
            </a:r>
            <a:endParaRPr sz="900">
              <a:solidFill>
                <a:srgbClr val="212121"/>
              </a:solidFill>
              <a:highlight>
                <a:srgbClr val="FFFFFF"/>
              </a:highlight>
              <a:latin typeface="Raleway Medium"/>
              <a:ea typeface="Raleway Medium"/>
              <a:cs typeface="Raleway Medium"/>
              <a:sym typeface="Raleway Medium"/>
            </a:endParaRPr>
          </a:p>
          <a:p>
            <a:pPr indent="0" lvl="0" marL="0" marR="25400" rtl="0" algn="l">
              <a:lnSpc>
                <a:spcPct val="115000"/>
              </a:lnSpc>
              <a:spcBef>
                <a:spcPts val="0"/>
              </a:spcBef>
              <a:spcAft>
                <a:spcPts val="0"/>
              </a:spcAft>
              <a:buClr>
                <a:schemeClr val="dk1"/>
              </a:buClr>
              <a:buSzPts val="1100"/>
              <a:buFont typeface="Arial"/>
              <a:buNone/>
            </a:pPr>
            <a:br>
              <a:rPr lang="en" sz="900">
                <a:solidFill>
                  <a:srgbClr val="212121"/>
                </a:solidFill>
                <a:highlight>
                  <a:srgbClr val="FFFFFF"/>
                </a:highlight>
                <a:latin typeface="Raleway"/>
                <a:ea typeface="Raleway"/>
                <a:cs typeface="Raleway"/>
                <a:sym typeface="Raleway"/>
              </a:rPr>
            </a:br>
            <a:r>
              <a:rPr b="1" lang="en" sz="900">
                <a:solidFill>
                  <a:srgbClr val="212121"/>
                </a:solidFill>
                <a:highlight>
                  <a:srgbClr val="FFFFFF"/>
                </a:highlight>
                <a:latin typeface="Raleway"/>
                <a:ea typeface="Raleway"/>
                <a:cs typeface="Raleway"/>
                <a:sym typeface="Raleway"/>
              </a:rPr>
              <a:t>4. ¿Los estudiantes podrán cargar sus iPads en la escuela?</a:t>
            </a:r>
            <a:br>
              <a:rPr lang="en" sz="900">
                <a:solidFill>
                  <a:srgbClr val="212121"/>
                </a:solidFill>
                <a:highlight>
                  <a:srgbClr val="FFFFFF"/>
                </a:highlight>
                <a:latin typeface="Raleway"/>
                <a:ea typeface="Raleway"/>
                <a:cs typeface="Raleway"/>
                <a:sym typeface="Raleway"/>
              </a:rPr>
            </a:br>
            <a:r>
              <a:rPr lang="en" sz="900">
                <a:solidFill>
                  <a:srgbClr val="212121"/>
                </a:solidFill>
                <a:highlight>
                  <a:srgbClr val="FFFFFF"/>
                </a:highlight>
                <a:latin typeface="Raleway"/>
                <a:ea typeface="Raleway"/>
                <a:cs typeface="Raleway"/>
                <a:sym typeface="Raleway"/>
              </a:rPr>
              <a:t>No tenemos la capacidad de cargar más de 900 iPads todos los días. Los estudiantes deben cargar sus iPads en casa y ese cargo debería durar todo el día. Puede haber oportunidades limitadas para cargar el iPad en el aula con el permiso del maestro.</a:t>
            </a:r>
            <a:br>
              <a:rPr lang="en" sz="900">
                <a:solidFill>
                  <a:srgbClr val="212121"/>
                </a:solidFill>
                <a:highlight>
                  <a:srgbClr val="FFFFFF"/>
                </a:highlight>
                <a:latin typeface="Raleway"/>
                <a:ea typeface="Raleway"/>
                <a:cs typeface="Raleway"/>
                <a:sym typeface="Raleway"/>
              </a:rPr>
            </a:br>
            <a:br>
              <a:rPr lang="en" sz="900">
                <a:solidFill>
                  <a:srgbClr val="212121"/>
                </a:solidFill>
                <a:highlight>
                  <a:srgbClr val="FFFFFF"/>
                </a:highlight>
                <a:latin typeface="Raleway"/>
                <a:ea typeface="Raleway"/>
                <a:cs typeface="Raleway"/>
                <a:sym typeface="Raleway"/>
              </a:rPr>
            </a:br>
            <a:r>
              <a:rPr b="1" lang="en" sz="900">
                <a:solidFill>
                  <a:srgbClr val="212121"/>
                </a:solidFill>
                <a:highlight>
                  <a:srgbClr val="FFFFFF"/>
                </a:highlight>
                <a:latin typeface="Raleway"/>
                <a:ea typeface="Raleway"/>
                <a:cs typeface="Raleway"/>
                <a:sym typeface="Raleway"/>
              </a:rPr>
              <a:t>5. ¿Puede mi hijo usar su propio iPad?</a:t>
            </a:r>
            <a:br>
              <a:rPr lang="en" sz="900">
                <a:solidFill>
                  <a:srgbClr val="212121"/>
                </a:solidFill>
                <a:highlight>
                  <a:srgbClr val="FFFFFF"/>
                </a:highlight>
                <a:latin typeface="Raleway"/>
                <a:ea typeface="Raleway"/>
                <a:cs typeface="Raleway"/>
                <a:sym typeface="Raleway"/>
              </a:rPr>
            </a:br>
            <a:r>
              <a:rPr lang="en" sz="900">
                <a:solidFill>
                  <a:srgbClr val="212121"/>
                </a:solidFill>
                <a:highlight>
                  <a:srgbClr val="FFFFFF"/>
                </a:highlight>
                <a:latin typeface="Raleway"/>
                <a:ea typeface="Raleway"/>
                <a:cs typeface="Raleway"/>
                <a:sym typeface="Raleway"/>
              </a:rPr>
              <a:t>No. Si su hijo trae su propio iPad, no tendrá acceso a Internet. Tampoco hay garantía de que el iPad de su hijo tenga las mismas aplicaciones que los iPads de la escuela. Aproveche esta oportunidad especial que los estudiantes de SAISD están recibiendo.</a:t>
            </a:r>
            <a:endParaRPr sz="900">
              <a:solidFill>
                <a:srgbClr val="212121"/>
              </a:solidFill>
              <a:highlight>
                <a:srgbClr val="FFFFFF"/>
              </a:highlight>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900">
              <a:solidFill>
                <a:srgbClr val="434343"/>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900">
              <a:solidFill>
                <a:srgbClr val="434343"/>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900">
              <a:solidFill>
                <a:srgbClr val="434343"/>
              </a:solidFill>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900">
              <a:solidFill>
                <a:srgbClr val="434343"/>
              </a:solidFill>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8"/>
          <p:cNvSpPr txBox="1"/>
          <p:nvPr>
            <p:ph type="title"/>
          </p:nvPr>
        </p:nvSpPr>
        <p:spPr>
          <a:xfrm>
            <a:off x="291325" y="91100"/>
            <a:ext cx="6754200" cy="83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5"/>
                </a:solidFill>
                <a:latin typeface="Raleway Light"/>
                <a:ea typeface="Raleway Light"/>
                <a:cs typeface="Raleway Light"/>
                <a:sym typeface="Raleway Light"/>
              </a:rPr>
              <a:t>FAQ de Padres: </a:t>
            </a:r>
            <a:endParaRPr sz="3600">
              <a:solidFill>
                <a:schemeClr val="accent5"/>
              </a:solidFill>
              <a:latin typeface="Raleway Light"/>
              <a:ea typeface="Raleway Light"/>
              <a:cs typeface="Raleway Light"/>
              <a:sym typeface="Raleway Light"/>
            </a:endParaRPr>
          </a:p>
        </p:txBody>
      </p:sp>
      <p:sp>
        <p:nvSpPr>
          <p:cNvPr id="99" name="Google Shape;99;p18"/>
          <p:cNvSpPr txBox="1"/>
          <p:nvPr>
            <p:ph idx="1" type="body"/>
          </p:nvPr>
        </p:nvSpPr>
        <p:spPr>
          <a:xfrm>
            <a:off x="113575" y="663900"/>
            <a:ext cx="6391500" cy="3815700"/>
          </a:xfrm>
          <a:prstGeom prst="rect">
            <a:avLst/>
          </a:prstGeom>
        </p:spPr>
        <p:txBody>
          <a:bodyPr anchorCtr="0" anchor="t" bIns="91425" lIns="91425" spcFirstLastPara="1" rIns="91425" wrap="square" tIns="91425">
            <a:noAutofit/>
          </a:bodyPr>
          <a:lstStyle/>
          <a:p>
            <a:pPr indent="0" lvl="0" marL="0" marR="25400" rtl="0" algn="l">
              <a:lnSpc>
                <a:spcPct val="115000"/>
              </a:lnSpc>
              <a:spcBef>
                <a:spcPts val="0"/>
              </a:spcBef>
              <a:spcAft>
                <a:spcPts val="0"/>
              </a:spcAft>
              <a:buClr>
                <a:schemeClr val="dk1"/>
              </a:buClr>
              <a:buSzPts val="1100"/>
              <a:buFont typeface="Arial"/>
              <a:buNone/>
            </a:pPr>
            <a:r>
              <a:rPr b="1" lang="en" sz="900">
                <a:solidFill>
                  <a:srgbClr val="212121"/>
                </a:solidFill>
                <a:highlight>
                  <a:srgbClr val="FFFFFF"/>
                </a:highlight>
                <a:latin typeface="Raleway"/>
                <a:ea typeface="Raleway"/>
                <a:cs typeface="Raleway"/>
                <a:sym typeface="Raleway"/>
              </a:rPr>
              <a:t>6. ¿Habrá filtros al usar su iPad en línea?</a:t>
            </a:r>
            <a:br>
              <a:rPr lang="en" sz="900">
                <a:solidFill>
                  <a:srgbClr val="212121"/>
                </a:solidFill>
                <a:highlight>
                  <a:srgbClr val="FFFFFF"/>
                </a:highlight>
                <a:latin typeface="Raleway"/>
                <a:ea typeface="Raleway"/>
                <a:cs typeface="Raleway"/>
                <a:sym typeface="Raleway"/>
              </a:rPr>
            </a:br>
            <a:r>
              <a:rPr lang="en" sz="900">
                <a:solidFill>
                  <a:srgbClr val="212121"/>
                </a:solidFill>
                <a:highlight>
                  <a:srgbClr val="FFFFFF"/>
                </a:highlight>
                <a:latin typeface="Raleway"/>
                <a:ea typeface="Raleway"/>
                <a:cs typeface="Raleway"/>
                <a:sym typeface="Raleway"/>
              </a:rPr>
              <a:t>Cuando los estudiantes están en la escuela, usarán el WiFi de la escuela. Si esto no está disponible en el campus, es posible que cambien a su plan de celular de Verizon. Tanto el WiFi de la escuela como el plan de celda de Verizon serán filtrados por los filtros de Internet de nuestro distrito mientras se encuentren en la escuela y en el hogar, ya que este es un requisito de la subvención.</a:t>
            </a:r>
            <a:br>
              <a:rPr lang="en" sz="900">
                <a:solidFill>
                  <a:srgbClr val="212121"/>
                </a:solidFill>
                <a:highlight>
                  <a:srgbClr val="FFFFFF"/>
                </a:highlight>
                <a:latin typeface="Raleway"/>
                <a:ea typeface="Raleway"/>
                <a:cs typeface="Raleway"/>
                <a:sym typeface="Raleway"/>
              </a:rPr>
            </a:br>
            <a:br>
              <a:rPr lang="en" sz="900">
                <a:solidFill>
                  <a:srgbClr val="212121"/>
                </a:solidFill>
                <a:highlight>
                  <a:srgbClr val="FFFFFF"/>
                </a:highlight>
                <a:latin typeface="Raleway"/>
                <a:ea typeface="Raleway"/>
                <a:cs typeface="Raleway"/>
                <a:sym typeface="Raleway"/>
              </a:rPr>
            </a:br>
            <a:r>
              <a:rPr b="1" lang="en" sz="900">
                <a:solidFill>
                  <a:srgbClr val="212121"/>
                </a:solidFill>
                <a:highlight>
                  <a:srgbClr val="FFFFFF"/>
                </a:highlight>
                <a:latin typeface="Raleway"/>
                <a:ea typeface="Raleway"/>
                <a:cs typeface="Raleway"/>
                <a:sym typeface="Raleway"/>
              </a:rPr>
              <a:t>7. ¿Qué sucede si no quiero que mi hijo o hija tenga un iPad?</a:t>
            </a:r>
            <a:br>
              <a:rPr lang="en" sz="900">
                <a:solidFill>
                  <a:srgbClr val="212121"/>
                </a:solidFill>
                <a:highlight>
                  <a:srgbClr val="FFFFFF"/>
                </a:highlight>
                <a:latin typeface="Raleway"/>
                <a:ea typeface="Raleway"/>
                <a:cs typeface="Raleway"/>
                <a:sym typeface="Raleway"/>
              </a:rPr>
            </a:br>
            <a:r>
              <a:rPr lang="en" sz="900">
                <a:solidFill>
                  <a:srgbClr val="212121"/>
                </a:solidFill>
                <a:highlight>
                  <a:srgbClr val="FFFFFF"/>
                </a:highlight>
                <a:latin typeface="Raleway"/>
                <a:ea typeface="Raleway"/>
                <a:cs typeface="Raleway"/>
                <a:sym typeface="Raleway"/>
              </a:rPr>
              <a:t>Por esta y otras inquietudes, hable con el Director o el Entrenador de Aprendizaje del iPad. Trabajarán con usted y su familia para encontrar una solución para que su hijo pueda participar en este increíble programa piloto. Piensa en el iPad como un "libro de texto".</a:t>
            </a:r>
            <a:br>
              <a:rPr lang="en" sz="900">
                <a:solidFill>
                  <a:srgbClr val="212121"/>
                </a:solidFill>
                <a:highlight>
                  <a:srgbClr val="FFFFFF"/>
                </a:highlight>
                <a:latin typeface="Raleway"/>
                <a:ea typeface="Raleway"/>
                <a:cs typeface="Raleway"/>
                <a:sym typeface="Raleway"/>
              </a:rPr>
            </a:br>
            <a:br>
              <a:rPr lang="en" sz="900">
                <a:solidFill>
                  <a:srgbClr val="212121"/>
                </a:solidFill>
                <a:highlight>
                  <a:srgbClr val="FFFFFF"/>
                </a:highlight>
                <a:latin typeface="Raleway"/>
                <a:ea typeface="Raleway"/>
                <a:cs typeface="Raleway"/>
                <a:sym typeface="Raleway"/>
              </a:rPr>
            </a:br>
            <a:r>
              <a:rPr b="1" lang="en" sz="900">
                <a:solidFill>
                  <a:srgbClr val="212121"/>
                </a:solidFill>
                <a:highlight>
                  <a:srgbClr val="FFFFFF"/>
                </a:highlight>
                <a:latin typeface="Raleway"/>
                <a:ea typeface="Raleway"/>
                <a:cs typeface="Raleway"/>
                <a:sym typeface="Raleway"/>
              </a:rPr>
              <a:t>8. ¿Qué sucede si agotan su asignación de plan de datos de Verizon?</a:t>
            </a:r>
            <a:br>
              <a:rPr lang="en" sz="900">
                <a:solidFill>
                  <a:srgbClr val="212121"/>
                </a:solidFill>
                <a:highlight>
                  <a:srgbClr val="FFFFFF"/>
                </a:highlight>
                <a:latin typeface="Raleway"/>
                <a:ea typeface="Raleway"/>
                <a:cs typeface="Raleway"/>
                <a:sym typeface="Raleway"/>
              </a:rPr>
            </a:br>
            <a:r>
              <a:rPr lang="en" sz="900">
                <a:solidFill>
                  <a:srgbClr val="212121"/>
                </a:solidFill>
                <a:highlight>
                  <a:srgbClr val="FFFFFF"/>
                </a:highlight>
                <a:latin typeface="Raleway"/>
                <a:ea typeface="Raleway"/>
                <a:cs typeface="Raleway"/>
                <a:sym typeface="Raleway"/>
              </a:rPr>
              <a:t>A cada uno de los estudiantes se les dan 5GB de datos de Verizon muy generosos cada mes. Si el estudiante lo está utilizando para la tarea escolar, no debería tener que preocuparse por quedarse sin datos. Los padres y los estudiantes recibirán instrucciones sobre cómo hacer un seguimiento del uso del plan de datos de la celda, y los maestros también pueden hacer un control rápido de vez en cuando sobre el uso del plan como un recordatorio para los estudiantes.</a:t>
            </a:r>
            <a:br>
              <a:rPr lang="en" sz="900">
                <a:solidFill>
                  <a:srgbClr val="212121"/>
                </a:solidFill>
                <a:highlight>
                  <a:srgbClr val="FFFFFF"/>
                </a:highlight>
                <a:latin typeface="Raleway"/>
                <a:ea typeface="Raleway"/>
                <a:cs typeface="Raleway"/>
                <a:sym typeface="Raleway"/>
              </a:rPr>
            </a:br>
            <a:br>
              <a:rPr lang="en" sz="900">
                <a:solidFill>
                  <a:srgbClr val="212121"/>
                </a:solidFill>
                <a:highlight>
                  <a:srgbClr val="FFFFFF"/>
                </a:highlight>
                <a:latin typeface="Raleway"/>
                <a:ea typeface="Raleway"/>
                <a:cs typeface="Raleway"/>
                <a:sym typeface="Raleway"/>
              </a:rPr>
            </a:br>
            <a:r>
              <a:rPr b="1" lang="en" sz="900">
                <a:solidFill>
                  <a:srgbClr val="212121"/>
                </a:solidFill>
                <a:highlight>
                  <a:srgbClr val="FFFFFF"/>
                </a:highlight>
                <a:latin typeface="Raleway"/>
                <a:ea typeface="Raleway"/>
                <a:cs typeface="Raleway"/>
                <a:sym typeface="Raleway"/>
              </a:rPr>
              <a:t>9. ¿Los estudiantes pueden conservar su iPad el próximo año?</a:t>
            </a:r>
            <a:br>
              <a:rPr lang="en" sz="900">
                <a:solidFill>
                  <a:srgbClr val="212121"/>
                </a:solidFill>
                <a:highlight>
                  <a:srgbClr val="FFFFFF"/>
                </a:highlight>
                <a:latin typeface="Raleway"/>
                <a:ea typeface="Raleway"/>
                <a:cs typeface="Raleway"/>
                <a:sym typeface="Raleway"/>
              </a:rPr>
            </a:br>
            <a:r>
              <a:rPr lang="en" sz="900">
                <a:solidFill>
                  <a:srgbClr val="212121"/>
                </a:solidFill>
                <a:highlight>
                  <a:srgbClr val="FFFFFF"/>
                </a:highlight>
                <a:latin typeface="Raleway"/>
                <a:ea typeface="Raleway"/>
                <a:cs typeface="Raleway"/>
                <a:sym typeface="Raleway"/>
              </a:rPr>
              <a:t>Este programa es un programa de 3 años. Los estudiantes reciben un iPad como un libro de texto. Ellos son responsables de su cuidado y lo devolverán en las mismas condiciones en mayo. Recibirán un iPad el próximo año.</a:t>
            </a:r>
            <a:br>
              <a:rPr lang="en" sz="900">
                <a:solidFill>
                  <a:srgbClr val="212121"/>
                </a:solidFill>
                <a:highlight>
                  <a:srgbClr val="FFFFFF"/>
                </a:highlight>
                <a:latin typeface="Raleway"/>
                <a:ea typeface="Raleway"/>
                <a:cs typeface="Raleway"/>
                <a:sym typeface="Raleway"/>
              </a:rPr>
            </a:br>
            <a:br>
              <a:rPr lang="en" sz="900">
                <a:solidFill>
                  <a:srgbClr val="212121"/>
                </a:solidFill>
                <a:highlight>
                  <a:srgbClr val="FFFFFF"/>
                </a:highlight>
                <a:latin typeface="Raleway"/>
                <a:ea typeface="Raleway"/>
                <a:cs typeface="Raleway"/>
                <a:sym typeface="Raleway"/>
              </a:rPr>
            </a:br>
            <a:r>
              <a:rPr b="1" lang="en" sz="900">
                <a:solidFill>
                  <a:srgbClr val="212121"/>
                </a:solidFill>
                <a:highlight>
                  <a:srgbClr val="FFFFFF"/>
                </a:highlight>
                <a:latin typeface="Raleway"/>
                <a:ea typeface="Raleway"/>
                <a:cs typeface="Raleway"/>
                <a:sym typeface="Raleway"/>
              </a:rPr>
              <a:t>10. ¿Hay una funda protectora en el iPad?</a:t>
            </a:r>
            <a:br>
              <a:rPr lang="en" sz="900">
                <a:solidFill>
                  <a:srgbClr val="212121"/>
                </a:solidFill>
                <a:highlight>
                  <a:srgbClr val="FFFFFF"/>
                </a:highlight>
                <a:latin typeface="Raleway"/>
                <a:ea typeface="Raleway"/>
                <a:cs typeface="Raleway"/>
                <a:sym typeface="Raleway"/>
              </a:rPr>
            </a:br>
            <a:r>
              <a:rPr lang="en" sz="900">
                <a:solidFill>
                  <a:srgbClr val="212121"/>
                </a:solidFill>
                <a:highlight>
                  <a:srgbClr val="FFFFFF"/>
                </a:highlight>
                <a:latin typeface="Raleway"/>
                <a:ea typeface="Raleway"/>
                <a:cs typeface="Raleway"/>
                <a:sym typeface="Raleway"/>
              </a:rPr>
              <a:t>Sí, todos los iPads tendrán una funda protectora. Estos casos están hechos para mantener seguros los iPads. Aunque tengan una funda protectora, el alumno deberá ser cuidadoso y responsable. El caso ayudará a evitar contratiempos, pero no es perfecto y la responsabilidad del estudiante aún jugará un papel principal en la seguridad del iPad.</a:t>
            </a:r>
            <a:endParaRPr sz="900">
              <a:solidFill>
                <a:srgbClr val="212121"/>
              </a:solidFill>
              <a:highlight>
                <a:srgbClr val="FFFFFF"/>
              </a:highlight>
              <a:latin typeface="Raleway"/>
              <a:ea typeface="Raleway"/>
              <a:cs typeface="Raleway"/>
              <a:sym typeface="Raleway"/>
            </a:endParaRPr>
          </a:p>
          <a:p>
            <a:pPr indent="0" lvl="0" marL="0" rtl="0" algn="l">
              <a:lnSpc>
                <a:spcPct val="115000"/>
              </a:lnSpc>
              <a:spcBef>
                <a:spcPts val="0"/>
              </a:spcBef>
              <a:spcAft>
                <a:spcPts val="0"/>
              </a:spcAft>
              <a:buClr>
                <a:schemeClr val="dk1"/>
              </a:buClr>
              <a:buSzPts val="1100"/>
              <a:buFont typeface="Arial"/>
              <a:buNone/>
            </a:pPr>
            <a:r>
              <a:t/>
            </a:r>
            <a:endParaRPr sz="900">
              <a:solidFill>
                <a:srgbClr val="434343"/>
              </a:solidFill>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291325" y="91100"/>
            <a:ext cx="6754200" cy="83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5"/>
                </a:solidFill>
                <a:latin typeface="Raleway Light"/>
                <a:ea typeface="Raleway Light"/>
                <a:cs typeface="Raleway Light"/>
                <a:sym typeface="Raleway Light"/>
              </a:rPr>
              <a:t>FAQ de Padres: </a:t>
            </a:r>
            <a:endParaRPr sz="3600">
              <a:solidFill>
                <a:schemeClr val="accent5"/>
              </a:solidFill>
              <a:latin typeface="Raleway Light"/>
              <a:ea typeface="Raleway Light"/>
              <a:cs typeface="Raleway Light"/>
              <a:sym typeface="Raleway Light"/>
            </a:endParaRPr>
          </a:p>
        </p:txBody>
      </p:sp>
      <p:sp>
        <p:nvSpPr>
          <p:cNvPr id="105" name="Google Shape;105;p19"/>
          <p:cNvSpPr txBox="1"/>
          <p:nvPr>
            <p:ph idx="1" type="body"/>
          </p:nvPr>
        </p:nvSpPr>
        <p:spPr>
          <a:xfrm>
            <a:off x="179125" y="747775"/>
            <a:ext cx="5836800" cy="3815700"/>
          </a:xfrm>
          <a:prstGeom prst="rect">
            <a:avLst/>
          </a:prstGeom>
        </p:spPr>
        <p:txBody>
          <a:bodyPr anchorCtr="0" anchor="t" bIns="91425" lIns="91425" spcFirstLastPara="1" rIns="91425" wrap="square" tIns="91425">
            <a:noAutofit/>
          </a:bodyPr>
          <a:lstStyle/>
          <a:p>
            <a:pPr indent="0" lvl="0" marL="0" marR="25400" rtl="0" algn="l">
              <a:lnSpc>
                <a:spcPct val="115000"/>
              </a:lnSpc>
              <a:spcBef>
                <a:spcPts val="0"/>
              </a:spcBef>
              <a:spcAft>
                <a:spcPts val="0"/>
              </a:spcAft>
              <a:buClr>
                <a:schemeClr val="dk1"/>
              </a:buClr>
              <a:buSzPts val="1100"/>
              <a:buFont typeface="Arial"/>
              <a:buNone/>
            </a:pPr>
            <a:r>
              <a:rPr b="1" lang="en" sz="900">
                <a:solidFill>
                  <a:srgbClr val="212121"/>
                </a:solidFill>
                <a:highlight>
                  <a:srgbClr val="FFFFFF"/>
                </a:highlight>
                <a:latin typeface="Raleway"/>
                <a:ea typeface="Raleway"/>
                <a:cs typeface="Raleway"/>
                <a:sym typeface="Raleway"/>
              </a:rPr>
              <a:t>11. ¿Los estudiantes podrán usar su propio estuche en los iPads, o decorar y personalizar sus iPads?</a:t>
            </a:r>
            <a:br>
              <a:rPr lang="en" sz="900">
                <a:solidFill>
                  <a:srgbClr val="212121"/>
                </a:solidFill>
                <a:highlight>
                  <a:srgbClr val="FFFFFF"/>
                </a:highlight>
                <a:latin typeface="Raleway Medium"/>
                <a:ea typeface="Raleway Medium"/>
                <a:cs typeface="Raleway Medium"/>
                <a:sym typeface="Raleway Medium"/>
              </a:rPr>
            </a:br>
            <a:r>
              <a:rPr lang="en" sz="900">
                <a:solidFill>
                  <a:srgbClr val="212121"/>
                </a:solidFill>
                <a:highlight>
                  <a:srgbClr val="FFFFFF"/>
                </a:highlight>
                <a:latin typeface="Raleway Medium"/>
                <a:ea typeface="Raleway Medium"/>
                <a:cs typeface="Raleway Medium"/>
                <a:sym typeface="Raleway Medium"/>
              </a:rPr>
              <a:t>No, los estudiantes no pueden usar sus propios estuches ni decorar sus estuches de iPad.</a:t>
            </a:r>
            <a:br>
              <a:rPr lang="en" sz="900">
                <a:solidFill>
                  <a:srgbClr val="212121"/>
                </a:solidFill>
                <a:highlight>
                  <a:srgbClr val="FFFFFF"/>
                </a:highlight>
                <a:latin typeface="Raleway Medium"/>
                <a:ea typeface="Raleway Medium"/>
                <a:cs typeface="Raleway Medium"/>
                <a:sym typeface="Raleway Medium"/>
              </a:rPr>
            </a:br>
            <a:br>
              <a:rPr lang="en" sz="900">
                <a:solidFill>
                  <a:srgbClr val="212121"/>
                </a:solidFill>
                <a:highlight>
                  <a:srgbClr val="FFFFFF"/>
                </a:highlight>
                <a:latin typeface="Raleway Medium"/>
                <a:ea typeface="Raleway Medium"/>
                <a:cs typeface="Raleway Medium"/>
                <a:sym typeface="Raleway Medium"/>
              </a:rPr>
            </a:br>
            <a:r>
              <a:rPr b="1" lang="en" sz="900">
                <a:solidFill>
                  <a:srgbClr val="212121"/>
                </a:solidFill>
                <a:highlight>
                  <a:srgbClr val="FFFFFF"/>
                </a:highlight>
                <a:latin typeface="Raleway"/>
                <a:ea typeface="Raleway"/>
                <a:cs typeface="Raleway"/>
                <a:sym typeface="Raleway"/>
              </a:rPr>
              <a:t>12. ¿Qué más viene con el iPad y la funda?</a:t>
            </a:r>
            <a:br>
              <a:rPr lang="en" sz="900">
                <a:solidFill>
                  <a:srgbClr val="212121"/>
                </a:solidFill>
                <a:highlight>
                  <a:srgbClr val="FFFFFF"/>
                </a:highlight>
                <a:latin typeface="Raleway Medium"/>
                <a:ea typeface="Raleway Medium"/>
                <a:cs typeface="Raleway Medium"/>
                <a:sym typeface="Raleway Medium"/>
              </a:rPr>
            </a:br>
            <a:r>
              <a:rPr lang="en" sz="900">
                <a:solidFill>
                  <a:srgbClr val="212121"/>
                </a:solidFill>
                <a:highlight>
                  <a:srgbClr val="FFFFFF"/>
                </a:highlight>
                <a:latin typeface="Raleway Medium"/>
                <a:ea typeface="Raleway Medium"/>
                <a:cs typeface="Raleway Medium"/>
                <a:sym typeface="Raleway Medium"/>
              </a:rPr>
              <a:t>Cada estudiante recibirá un bloque de carga y un cable, que deben devolverse al final del año.</a:t>
            </a:r>
            <a:br>
              <a:rPr lang="en" sz="900">
                <a:solidFill>
                  <a:srgbClr val="212121"/>
                </a:solidFill>
                <a:highlight>
                  <a:srgbClr val="FFFFFF"/>
                </a:highlight>
                <a:latin typeface="Raleway Medium"/>
                <a:ea typeface="Raleway Medium"/>
                <a:cs typeface="Raleway Medium"/>
                <a:sym typeface="Raleway Medium"/>
              </a:rPr>
            </a:br>
            <a:br>
              <a:rPr lang="en" sz="900">
                <a:solidFill>
                  <a:srgbClr val="212121"/>
                </a:solidFill>
                <a:highlight>
                  <a:srgbClr val="FFFFFF"/>
                </a:highlight>
                <a:latin typeface="Raleway Medium"/>
                <a:ea typeface="Raleway Medium"/>
                <a:cs typeface="Raleway Medium"/>
                <a:sym typeface="Raleway Medium"/>
              </a:rPr>
            </a:br>
            <a:r>
              <a:rPr b="1" lang="en" sz="900">
                <a:solidFill>
                  <a:srgbClr val="212121"/>
                </a:solidFill>
                <a:highlight>
                  <a:srgbClr val="FFFFFF"/>
                </a:highlight>
                <a:latin typeface="Raleway"/>
                <a:ea typeface="Raleway"/>
                <a:cs typeface="Raleway"/>
                <a:sym typeface="Raleway"/>
              </a:rPr>
              <a:t>13. ¿Podrán los estudiantes imprimir desde el iPad?</a:t>
            </a:r>
            <a:br>
              <a:rPr lang="en" sz="900">
                <a:solidFill>
                  <a:srgbClr val="212121"/>
                </a:solidFill>
                <a:highlight>
                  <a:srgbClr val="FFFFFF"/>
                </a:highlight>
                <a:latin typeface="Raleway Medium"/>
                <a:ea typeface="Raleway Medium"/>
                <a:cs typeface="Raleway Medium"/>
                <a:sym typeface="Raleway Medium"/>
              </a:rPr>
            </a:br>
            <a:r>
              <a:rPr lang="en" sz="900">
                <a:solidFill>
                  <a:srgbClr val="212121"/>
                </a:solidFill>
                <a:highlight>
                  <a:srgbClr val="FFFFFF"/>
                </a:highlight>
                <a:latin typeface="Raleway Medium"/>
                <a:ea typeface="Raleway Medium"/>
                <a:cs typeface="Raleway Medium"/>
                <a:sym typeface="Raleway Medium"/>
              </a:rPr>
              <a:t>Esperamos que no tengamos que imprimir. Nuestro objetivo es no tener papel y hacer que los estudiantes entreguen su trabajo en línea. Si hay algo que debe imprimirse en la escuela, en este punto el maestro tendrá que imprimirlo para ellos. Si los estudiantes necesitan imprimir, esto estará disponible en la escuela, aunque aún no se han determinado los detalles.</a:t>
            </a:r>
            <a:br>
              <a:rPr lang="en" sz="900">
                <a:solidFill>
                  <a:srgbClr val="212121"/>
                </a:solidFill>
                <a:highlight>
                  <a:srgbClr val="FFFFFF"/>
                </a:highlight>
                <a:latin typeface="Raleway Medium"/>
                <a:ea typeface="Raleway Medium"/>
                <a:cs typeface="Raleway Medium"/>
                <a:sym typeface="Raleway Medium"/>
              </a:rPr>
            </a:br>
            <a:br>
              <a:rPr lang="en" sz="900">
                <a:solidFill>
                  <a:srgbClr val="212121"/>
                </a:solidFill>
                <a:highlight>
                  <a:srgbClr val="FFFFFF"/>
                </a:highlight>
                <a:latin typeface="Raleway Medium"/>
                <a:ea typeface="Raleway Medium"/>
                <a:cs typeface="Raleway Medium"/>
                <a:sym typeface="Raleway Medium"/>
              </a:rPr>
            </a:br>
            <a:r>
              <a:rPr b="1" lang="en" sz="900">
                <a:solidFill>
                  <a:srgbClr val="212121"/>
                </a:solidFill>
                <a:highlight>
                  <a:srgbClr val="FFFFFF"/>
                </a:highlight>
                <a:latin typeface="Raleway"/>
                <a:ea typeface="Raleway"/>
                <a:cs typeface="Raleway"/>
                <a:sym typeface="Raleway"/>
              </a:rPr>
              <a:t>14. ¿Pueden otros en nuestra familia o hogar usar el iPad?</a:t>
            </a:r>
            <a:br>
              <a:rPr lang="en" sz="900">
                <a:solidFill>
                  <a:srgbClr val="212121"/>
                </a:solidFill>
                <a:highlight>
                  <a:srgbClr val="FFFFFF"/>
                </a:highlight>
                <a:latin typeface="Raleway Medium"/>
                <a:ea typeface="Raleway Medium"/>
                <a:cs typeface="Raleway Medium"/>
                <a:sym typeface="Raleway Medium"/>
              </a:rPr>
            </a:br>
            <a:r>
              <a:rPr lang="en" sz="900">
                <a:solidFill>
                  <a:srgbClr val="212121"/>
                </a:solidFill>
                <a:highlight>
                  <a:srgbClr val="FFFFFF"/>
                </a:highlight>
                <a:latin typeface="Raleway Medium"/>
                <a:ea typeface="Raleway Medium"/>
                <a:cs typeface="Raleway Medium"/>
                <a:sym typeface="Raleway Medium"/>
              </a:rPr>
              <a:t>El propósito principal del iPad es la educación de su hijo. Sin embargo, el iPad puede ser la única computadora en su hogar. Puede usarlo para ayudar a los hermanos con sus tareas o cualquier actividad de aprendizaje familiar. Si se pregunta sobre el uso de otros en el hogar, no dude en preguntar.</a:t>
            </a:r>
            <a:br>
              <a:rPr lang="en" sz="900">
                <a:solidFill>
                  <a:srgbClr val="212121"/>
                </a:solidFill>
                <a:highlight>
                  <a:srgbClr val="FFFFFF"/>
                </a:highlight>
                <a:latin typeface="Raleway Medium"/>
                <a:ea typeface="Raleway Medium"/>
                <a:cs typeface="Raleway Medium"/>
                <a:sym typeface="Raleway Medium"/>
              </a:rPr>
            </a:br>
            <a:br>
              <a:rPr lang="en" sz="900">
                <a:solidFill>
                  <a:srgbClr val="212121"/>
                </a:solidFill>
                <a:highlight>
                  <a:srgbClr val="FFFFFF"/>
                </a:highlight>
                <a:latin typeface="Raleway Medium"/>
                <a:ea typeface="Raleway Medium"/>
                <a:cs typeface="Raleway Medium"/>
                <a:sym typeface="Raleway Medium"/>
              </a:rPr>
            </a:br>
            <a:r>
              <a:rPr b="1" lang="en" sz="900">
                <a:solidFill>
                  <a:srgbClr val="212121"/>
                </a:solidFill>
                <a:highlight>
                  <a:srgbClr val="FFFFFF"/>
                </a:highlight>
                <a:latin typeface="Raleway"/>
                <a:ea typeface="Raleway"/>
                <a:cs typeface="Raleway"/>
                <a:sym typeface="Raleway"/>
              </a:rPr>
              <a:t>15. ¿Podremos nosotros (o los estudiantes) poner aplicaciones y música en el iPad?</a:t>
            </a:r>
            <a:br>
              <a:rPr lang="en" sz="900">
                <a:solidFill>
                  <a:srgbClr val="212121"/>
                </a:solidFill>
                <a:highlight>
                  <a:srgbClr val="FFFFFF"/>
                </a:highlight>
                <a:latin typeface="Raleway Medium"/>
                <a:ea typeface="Raleway Medium"/>
                <a:cs typeface="Raleway Medium"/>
                <a:sym typeface="Raleway Medium"/>
              </a:rPr>
            </a:br>
            <a:r>
              <a:rPr lang="en" sz="900">
                <a:solidFill>
                  <a:srgbClr val="212121"/>
                </a:solidFill>
                <a:highlight>
                  <a:srgbClr val="FFFFFF"/>
                </a:highlight>
                <a:latin typeface="Raleway Medium"/>
                <a:ea typeface="Raleway Medium"/>
                <a:cs typeface="Raleway Medium"/>
                <a:sym typeface="Raleway Medium"/>
              </a:rPr>
              <a:t>No. La escuela proporcionará todas las aplicaciones educativas que el alumno necesite. Los estudiantes no podrán para descargar aplicaciones al iPad a través de Apple o iTunes Stores.</a:t>
            </a:r>
            <a:br>
              <a:rPr lang="en" sz="900">
                <a:solidFill>
                  <a:srgbClr val="212121"/>
                </a:solidFill>
                <a:highlight>
                  <a:srgbClr val="FFFFFF"/>
                </a:highlight>
                <a:latin typeface="Raleway Medium"/>
                <a:ea typeface="Raleway Medium"/>
                <a:cs typeface="Raleway Medium"/>
                <a:sym typeface="Raleway Medium"/>
              </a:rPr>
            </a:br>
            <a:br>
              <a:rPr lang="en" sz="900">
                <a:solidFill>
                  <a:srgbClr val="212121"/>
                </a:solidFill>
                <a:highlight>
                  <a:srgbClr val="FFFFFF"/>
                </a:highlight>
                <a:latin typeface="Raleway Medium"/>
                <a:ea typeface="Raleway Medium"/>
                <a:cs typeface="Raleway Medium"/>
                <a:sym typeface="Raleway Medium"/>
              </a:rPr>
            </a:br>
            <a:r>
              <a:rPr b="1" lang="en" sz="900">
                <a:solidFill>
                  <a:srgbClr val="212121"/>
                </a:solidFill>
                <a:highlight>
                  <a:srgbClr val="FFFFFF"/>
                </a:highlight>
                <a:latin typeface="Raleway"/>
                <a:ea typeface="Raleway"/>
                <a:cs typeface="Raleway"/>
                <a:sym typeface="Raleway"/>
              </a:rPr>
              <a:t>16. ¿Hay una función de búsqueda remota en el iPad si se pierde o se la roban?</a:t>
            </a:r>
            <a:br>
              <a:rPr lang="en" sz="900">
                <a:solidFill>
                  <a:srgbClr val="212121"/>
                </a:solidFill>
                <a:highlight>
                  <a:srgbClr val="FFFFFF"/>
                </a:highlight>
                <a:latin typeface="Raleway Medium"/>
                <a:ea typeface="Raleway Medium"/>
                <a:cs typeface="Raleway Medium"/>
                <a:sym typeface="Raleway Medium"/>
              </a:rPr>
            </a:br>
            <a:r>
              <a:rPr lang="en" sz="900">
                <a:solidFill>
                  <a:srgbClr val="212121"/>
                </a:solidFill>
                <a:highlight>
                  <a:srgbClr val="FFFFFF"/>
                </a:highlight>
                <a:latin typeface="Raleway Medium"/>
                <a:ea typeface="Raleway Medium"/>
                <a:cs typeface="Raleway Medium"/>
                <a:sym typeface="Raleway Medium"/>
              </a:rPr>
              <a:t>Sí, los Ipads perdidos o robados se desactivarán a través del sistema Mobile Device Management (MDM). El iPad se borrará y será inútil e inutilizable si es robado.</a:t>
            </a:r>
            <a:endParaRPr sz="900">
              <a:solidFill>
                <a:srgbClr val="212121"/>
              </a:solidFill>
              <a:highlight>
                <a:srgbClr val="FFFFFF"/>
              </a:highlight>
              <a:latin typeface="Raleway Medium"/>
              <a:ea typeface="Raleway Medium"/>
              <a:cs typeface="Raleway Medium"/>
              <a:sym typeface="Raleway Medium"/>
            </a:endParaRPr>
          </a:p>
          <a:p>
            <a:pPr indent="0" lvl="0" marL="0" rtl="0" algn="l">
              <a:lnSpc>
                <a:spcPct val="115000"/>
              </a:lnSpc>
              <a:spcBef>
                <a:spcPts val="0"/>
              </a:spcBef>
              <a:spcAft>
                <a:spcPts val="0"/>
              </a:spcAft>
              <a:buClr>
                <a:schemeClr val="dk1"/>
              </a:buClr>
              <a:buSzPts val="1100"/>
              <a:buFont typeface="Arial"/>
              <a:buNone/>
            </a:pPr>
            <a:r>
              <a:t/>
            </a:r>
            <a:endParaRPr sz="900">
              <a:solidFill>
                <a:srgbClr val="434343"/>
              </a:solidFill>
              <a:latin typeface="Raleway Medium"/>
              <a:ea typeface="Raleway Medium"/>
              <a:cs typeface="Raleway Medium"/>
              <a:sym typeface="Raleway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949475" y="121125"/>
            <a:ext cx="6754200" cy="83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5"/>
                </a:solidFill>
                <a:latin typeface="Raleway Light"/>
                <a:ea typeface="Raleway Light"/>
                <a:cs typeface="Raleway Light"/>
                <a:sym typeface="Raleway Light"/>
              </a:rPr>
              <a:t>VILS </a:t>
            </a:r>
            <a:r>
              <a:rPr lang="en" sz="3600">
                <a:solidFill>
                  <a:schemeClr val="accent5"/>
                </a:solidFill>
                <a:highlight>
                  <a:srgbClr val="FFFFFF"/>
                </a:highlight>
                <a:latin typeface="Raleway"/>
                <a:ea typeface="Raleway"/>
                <a:cs typeface="Raleway"/>
                <a:sym typeface="Raleway"/>
              </a:rPr>
              <a:t>Acuerdo del Estudiante</a:t>
            </a:r>
            <a:endParaRPr sz="3600">
              <a:solidFill>
                <a:schemeClr val="accent5"/>
              </a:solidFill>
              <a:highlight>
                <a:srgbClr val="FFFFFF"/>
              </a:highlight>
              <a:latin typeface="Raleway"/>
              <a:ea typeface="Raleway"/>
              <a:cs typeface="Raleway"/>
              <a:sym typeface="Raleway"/>
            </a:endParaRPr>
          </a:p>
          <a:p>
            <a:pPr indent="0" lvl="0" marL="0" rtl="0" algn="l">
              <a:spcBef>
                <a:spcPts val="0"/>
              </a:spcBef>
              <a:spcAft>
                <a:spcPts val="0"/>
              </a:spcAft>
              <a:buNone/>
            </a:pPr>
            <a:r>
              <a:rPr lang="en" sz="3600">
                <a:solidFill>
                  <a:schemeClr val="accent5"/>
                </a:solidFill>
                <a:latin typeface="Raleway Light"/>
                <a:ea typeface="Raleway Light"/>
                <a:cs typeface="Raleway Light"/>
                <a:sym typeface="Raleway Light"/>
              </a:rPr>
              <a:t>: </a:t>
            </a:r>
            <a:endParaRPr sz="3600">
              <a:solidFill>
                <a:schemeClr val="accent5"/>
              </a:solidFill>
              <a:latin typeface="Raleway Light"/>
              <a:ea typeface="Raleway Light"/>
              <a:cs typeface="Raleway Light"/>
              <a:sym typeface="Raleway Light"/>
            </a:endParaRPr>
          </a:p>
        </p:txBody>
      </p:sp>
      <p:sp>
        <p:nvSpPr>
          <p:cNvPr id="111" name="Google Shape;111;p20"/>
          <p:cNvSpPr txBox="1"/>
          <p:nvPr>
            <p:ph idx="1" type="body"/>
          </p:nvPr>
        </p:nvSpPr>
        <p:spPr>
          <a:xfrm>
            <a:off x="275125" y="764175"/>
            <a:ext cx="5804700" cy="414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5"/>
                </a:solidFill>
                <a:highlight>
                  <a:srgbClr val="FFFFFF"/>
                </a:highlight>
                <a:latin typeface="Raleway Medium"/>
                <a:ea typeface="Raleway Medium"/>
                <a:cs typeface="Raleway Medium"/>
                <a:sym typeface="Raleway Medium"/>
              </a:rPr>
              <a:t>Los campus participantes requieren que los padres, estudiantes y maestros firmen un acuerdo llamado MOU o Memorando de Entendimiento. Encuentre los términos de su MOU de estudiantes a continuación:</a:t>
            </a:r>
            <a:endParaRPr>
              <a:solidFill>
                <a:schemeClr val="accent5"/>
              </a:solidFill>
              <a:latin typeface="Raleway Medium"/>
              <a:ea typeface="Raleway Medium"/>
              <a:cs typeface="Raleway Medium"/>
              <a:sym typeface="Raleway Medium"/>
            </a:endParaRPr>
          </a:p>
          <a:p>
            <a:pPr indent="0" lvl="0" marL="0" rtl="0" algn="l">
              <a:spcBef>
                <a:spcPts val="1200"/>
              </a:spcBef>
              <a:spcAft>
                <a:spcPts val="0"/>
              </a:spcAft>
              <a:buNone/>
            </a:pPr>
            <a:r>
              <a:rPr lang="en" sz="800">
                <a:solidFill>
                  <a:srgbClr val="212121"/>
                </a:solidFill>
                <a:highlight>
                  <a:srgbClr val="FFFFFF"/>
                </a:highlight>
                <a:latin typeface="Raleway"/>
                <a:ea typeface="Raleway"/>
                <a:cs typeface="Raleway"/>
                <a:sym typeface="Raleway"/>
              </a:rPr>
              <a:t>Controle su uso de datos para que no exceda los 5 GB por mes y que no pueda transmitir audio o video, excepto en conexión con el programa, y ​​que no pueda transmitir juegos.</a:t>
            </a:r>
            <a:endParaRPr sz="800">
              <a:solidFill>
                <a:srgbClr val="212121"/>
              </a:solidFill>
              <a:highlight>
                <a:srgbClr val="FFFFFF"/>
              </a:highlight>
              <a:latin typeface="Raleway"/>
              <a:ea typeface="Raleway"/>
              <a:cs typeface="Raleway"/>
              <a:sym typeface="Raleway"/>
            </a:endParaRPr>
          </a:p>
          <a:p>
            <a:pPr indent="0" lvl="0" marL="0" rtl="0" algn="l">
              <a:spcBef>
                <a:spcPts val="1200"/>
              </a:spcBef>
              <a:spcAft>
                <a:spcPts val="0"/>
              </a:spcAft>
              <a:buNone/>
            </a:pPr>
            <a:r>
              <a:rPr lang="en" sz="800">
                <a:solidFill>
                  <a:srgbClr val="212121"/>
                </a:solidFill>
                <a:highlight>
                  <a:srgbClr val="FFFFFF"/>
                </a:highlight>
                <a:latin typeface="Raleway"/>
                <a:ea typeface="Raleway"/>
                <a:cs typeface="Raleway"/>
                <a:sym typeface="Raleway"/>
              </a:rPr>
              <a:t>Acepto no descargar ninguna aplicación (aplicaciones) facturable o pagable.</a:t>
            </a:r>
            <a:endParaRPr sz="800">
              <a:solidFill>
                <a:srgbClr val="212121"/>
              </a:solidFill>
              <a:highlight>
                <a:srgbClr val="FFFFFF"/>
              </a:highlight>
              <a:latin typeface="Raleway"/>
              <a:ea typeface="Raleway"/>
              <a:cs typeface="Raleway"/>
              <a:sym typeface="Raleway"/>
            </a:endParaRPr>
          </a:p>
          <a:p>
            <a:pPr indent="0" lvl="0" marL="0" rtl="0" algn="l">
              <a:spcBef>
                <a:spcPts val="1200"/>
              </a:spcBef>
              <a:spcAft>
                <a:spcPts val="0"/>
              </a:spcAft>
              <a:buNone/>
            </a:pPr>
            <a:r>
              <a:rPr lang="en" sz="800">
                <a:solidFill>
                  <a:srgbClr val="212121"/>
                </a:solidFill>
                <a:highlight>
                  <a:srgbClr val="FFFFFF"/>
                </a:highlight>
                <a:latin typeface="Raleway"/>
                <a:ea typeface="Raleway"/>
                <a:cs typeface="Raleway"/>
                <a:sym typeface="Raleway"/>
              </a:rPr>
              <a:t>Acepto no utilizar el punto de acceso personal en el dispositivo ni permitir que ningún otro dispositivo acceda al punto de acceso personal del dispositivo.</a:t>
            </a:r>
            <a:endParaRPr sz="800">
              <a:solidFill>
                <a:srgbClr val="212121"/>
              </a:solidFill>
              <a:highlight>
                <a:srgbClr val="FFFFFF"/>
              </a:highlight>
              <a:latin typeface="Raleway"/>
              <a:ea typeface="Raleway"/>
              <a:cs typeface="Raleway"/>
              <a:sym typeface="Raleway"/>
            </a:endParaRPr>
          </a:p>
          <a:p>
            <a:pPr indent="0" lvl="0" marL="0" rtl="0" algn="l">
              <a:spcBef>
                <a:spcPts val="1200"/>
              </a:spcBef>
              <a:spcAft>
                <a:spcPts val="0"/>
              </a:spcAft>
              <a:buNone/>
            </a:pPr>
            <a:r>
              <a:rPr lang="en" sz="800">
                <a:solidFill>
                  <a:srgbClr val="212121"/>
                </a:solidFill>
                <a:highlight>
                  <a:srgbClr val="FFFFFF"/>
                </a:highlight>
                <a:latin typeface="Raleway"/>
                <a:ea typeface="Raleway"/>
                <a:cs typeface="Raleway"/>
                <a:sym typeface="Raleway"/>
              </a:rPr>
              <a:t>Acepto no eliminar ningún hardware (es decir, chip SIM) o software del dispositivo a menos que Verizon lo autorice.</a:t>
            </a:r>
            <a:endParaRPr sz="800">
              <a:solidFill>
                <a:srgbClr val="212121"/>
              </a:solidFill>
              <a:highlight>
                <a:srgbClr val="FFFFFF"/>
              </a:highlight>
              <a:latin typeface="Raleway"/>
              <a:ea typeface="Raleway"/>
              <a:cs typeface="Raleway"/>
              <a:sym typeface="Raleway"/>
            </a:endParaRPr>
          </a:p>
          <a:p>
            <a:pPr indent="0" lvl="0" marL="0" rtl="0" algn="l">
              <a:spcBef>
                <a:spcPts val="1200"/>
              </a:spcBef>
              <a:spcAft>
                <a:spcPts val="0"/>
              </a:spcAft>
              <a:buNone/>
            </a:pPr>
            <a:r>
              <a:rPr lang="en" sz="800">
                <a:solidFill>
                  <a:srgbClr val="212121"/>
                </a:solidFill>
                <a:highlight>
                  <a:srgbClr val="FFFFFF"/>
                </a:highlight>
                <a:latin typeface="Raleway"/>
                <a:ea typeface="Raleway"/>
                <a:cs typeface="Raleway"/>
                <a:sym typeface="Raleway"/>
              </a:rPr>
              <a:t>Acepto usar mi dispositivo asignado solo dentro de los 50 estados de los Estados Unidos de América.</a:t>
            </a:r>
            <a:endParaRPr sz="800">
              <a:solidFill>
                <a:srgbClr val="212121"/>
              </a:solidFill>
              <a:highlight>
                <a:srgbClr val="FFFFFF"/>
              </a:highlight>
              <a:latin typeface="Raleway"/>
              <a:ea typeface="Raleway"/>
              <a:cs typeface="Raleway"/>
              <a:sym typeface="Raleway"/>
            </a:endParaRPr>
          </a:p>
          <a:p>
            <a:pPr indent="0" lvl="0" marL="0" rtl="0" algn="l">
              <a:spcBef>
                <a:spcPts val="1200"/>
              </a:spcBef>
              <a:spcAft>
                <a:spcPts val="0"/>
              </a:spcAft>
              <a:buNone/>
            </a:pPr>
            <a:r>
              <a:rPr lang="en" sz="800">
                <a:solidFill>
                  <a:srgbClr val="212121"/>
                </a:solidFill>
                <a:highlight>
                  <a:srgbClr val="FFFFFF"/>
                </a:highlight>
                <a:latin typeface="Raleway"/>
                <a:ea typeface="Raleway"/>
                <a:cs typeface="Raleway"/>
                <a:sym typeface="Raleway"/>
              </a:rPr>
              <a:t>Acepto no realizar llamadas internacionales ni enviar mensajes internacionales de texto, video o imágenes, incluidas llamadas y mensajes a Canadá y México.</a:t>
            </a:r>
            <a:endParaRPr sz="800">
              <a:solidFill>
                <a:srgbClr val="212121"/>
              </a:solidFill>
              <a:highlight>
                <a:srgbClr val="FFFFFF"/>
              </a:highlight>
              <a:latin typeface="Raleway"/>
              <a:ea typeface="Raleway"/>
              <a:cs typeface="Raleway"/>
              <a:sym typeface="Raleway"/>
            </a:endParaRPr>
          </a:p>
          <a:p>
            <a:pPr indent="0" lvl="0" marL="0" rtl="0" algn="l">
              <a:spcBef>
                <a:spcPts val="1200"/>
              </a:spcBef>
              <a:spcAft>
                <a:spcPts val="0"/>
              </a:spcAft>
              <a:buNone/>
            </a:pPr>
            <a:r>
              <a:rPr lang="en" sz="800">
                <a:solidFill>
                  <a:srgbClr val="212121"/>
                </a:solidFill>
                <a:highlight>
                  <a:srgbClr val="FFFFFF"/>
                </a:highlight>
                <a:latin typeface="Raleway"/>
                <a:ea typeface="Raleway"/>
                <a:cs typeface="Raleway"/>
                <a:sym typeface="Raleway"/>
              </a:rPr>
              <a:t>Si pierdo o me roban el dispositivo inalámbrico asignado, acepto informarlo inmediatamente al director de la escuela o al líder del distrito, quien luego notificará a Digital Promise.</a:t>
            </a:r>
            <a:endParaRPr sz="800">
              <a:solidFill>
                <a:srgbClr val="212121"/>
              </a:solidFill>
              <a:highlight>
                <a:srgbClr val="FFFFFF"/>
              </a:highlight>
              <a:latin typeface="Raleway"/>
              <a:ea typeface="Raleway"/>
              <a:cs typeface="Raleway"/>
              <a:sym typeface="Raleway"/>
            </a:endParaRPr>
          </a:p>
          <a:p>
            <a:pPr indent="0" lvl="0" marL="0" rtl="0" algn="l">
              <a:spcBef>
                <a:spcPts val="1200"/>
              </a:spcBef>
              <a:spcAft>
                <a:spcPts val="0"/>
              </a:spcAft>
              <a:buNone/>
            </a:pPr>
            <a:r>
              <a:rPr lang="en" sz="800">
                <a:solidFill>
                  <a:srgbClr val="212121"/>
                </a:solidFill>
                <a:highlight>
                  <a:srgbClr val="FFFFFF"/>
                </a:highlight>
                <a:latin typeface="Raleway"/>
                <a:ea typeface="Raleway"/>
                <a:cs typeface="Raleway"/>
                <a:sym typeface="Raleway"/>
              </a:rPr>
              <a:t>Entiendo que el dispositivo es solo para mi uso, para facilitar la participación en el programa, y ​​que no puedo vender o transferir el dispositivo a terceros ni permitir que un tercero use el servicio inalámbrico para fines que no sean los relacionados con el programa. .</a:t>
            </a:r>
            <a:endParaRPr sz="800">
              <a:solidFill>
                <a:srgbClr val="212121"/>
              </a:solidFill>
              <a:highlight>
                <a:srgbClr val="FFFFFF"/>
              </a:highlight>
              <a:latin typeface="Raleway"/>
              <a:ea typeface="Raleway"/>
              <a:cs typeface="Raleway"/>
              <a:sym typeface="Raleway"/>
            </a:endParaRPr>
          </a:p>
          <a:p>
            <a:pPr indent="0" lvl="0" marL="0" rtl="0" algn="l">
              <a:spcBef>
                <a:spcPts val="1200"/>
              </a:spcBef>
              <a:spcAft>
                <a:spcPts val="0"/>
              </a:spcAft>
              <a:buNone/>
            </a:pPr>
            <a:r>
              <a:rPr lang="en" sz="800">
                <a:solidFill>
                  <a:srgbClr val="212121"/>
                </a:solidFill>
                <a:highlight>
                  <a:srgbClr val="FFFFFF"/>
                </a:highlight>
                <a:latin typeface="Raleway"/>
                <a:ea typeface="Raleway"/>
                <a:cs typeface="Raleway"/>
                <a:sym typeface="Raleway"/>
              </a:rPr>
              <a:t>Entiendo que Verizon Wireless o VGCCO pueden suspender o finalizar el servicio en cualquier momento, sin previo aviso.</a:t>
            </a:r>
            <a:endParaRPr sz="800">
              <a:solidFill>
                <a:srgbClr val="000000"/>
              </a:solidFill>
              <a:latin typeface="Raleway"/>
              <a:ea typeface="Raleway"/>
              <a:cs typeface="Raleway"/>
              <a:sym typeface="Raleway"/>
            </a:endParaRPr>
          </a:p>
          <a:p>
            <a:pPr indent="0" lvl="0" marL="0" rtl="0" algn="l">
              <a:lnSpc>
                <a:spcPct val="115000"/>
              </a:lnSpc>
              <a:spcBef>
                <a:spcPts val="1200"/>
              </a:spcBef>
              <a:spcAft>
                <a:spcPts val="0"/>
              </a:spcAft>
              <a:buNone/>
            </a:pPr>
            <a:r>
              <a:t/>
            </a:r>
            <a:endParaRPr sz="900">
              <a:solidFill>
                <a:schemeClr val="dk2"/>
              </a:solidFill>
              <a:latin typeface="Raleway"/>
              <a:ea typeface="Raleway"/>
              <a:cs typeface="Raleway"/>
              <a:sym typeface="Raleway"/>
            </a:endParaRPr>
          </a:p>
        </p:txBody>
      </p:sp>
      <p:sp>
        <p:nvSpPr>
          <p:cNvPr id="112" name="Google Shape;112;p20"/>
          <p:cNvSpPr/>
          <p:nvPr/>
        </p:nvSpPr>
        <p:spPr>
          <a:xfrm>
            <a:off x="366825" y="242848"/>
            <a:ext cx="457403" cy="461943"/>
          </a:xfrm>
          <a:custGeom>
            <a:rect b="b" l="l" r="r" t="t"/>
            <a:pathLst>
              <a:path extrusionOk="0" h="17399" w="17228">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83025" y="2057825"/>
            <a:ext cx="5788500" cy="101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accent5"/>
                </a:solidFill>
                <a:highlight>
                  <a:srgbClr val="FFFFFF"/>
                </a:highlight>
                <a:latin typeface="Raleway Light"/>
                <a:ea typeface="Raleway Light"/>
                <a:cs typeface="Raleway Light"/>
                <a:sym typeface="Raleway Light"/>
              </a:rPr>
              <a:t>¿Dispositivos perdidos, robados o severamente dañados?</a:t>
            </a:r>
            <a:endParaRPr sz="3000">
              <a:solidFill>
                <a:schemeClr val="accent5"/>
              </a:solidFill>
              <a:latin typeface="Raleway Light"/>
              <a:ea typeface="Raleway Light"/>
              <a:cs typeface="Raleway Light"/>
              <a:sym typeface="Raleway Light"/>
            </a:endParaRPr>
          </a:p>
        </p:txBody>
      </p:sp>
      <p:sp>
        <p:nvSpPr>
          <p:cNvPr id="118" name="Google Shape;118;p21"/>
          <p:cNvSpPr txBox="1"/>
          <p:nvPr>
            <p:ph idx="1" type="body"/>
          </p:nvPr>
        </p:nvSpPr>
        <p:spPr>
          <a:xfrm>
            <a:off x="383025" y="3132900"/>
            <a:ext cx="5712900" cy="1462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solidFill>
                  <a:srgbClr val="212121"/>
                </a:solidFill>
                <a:highlight>
                  <a:srgbClr val="FFFFFF"/>
                </a:highlight>
                <a:latin typeface="Raleway"/>
                <a:ea typeface="Raleway"/>
                <a:cs typeface="Raleway"/>
                <a:sym typeface="Raleway"/>
              </a:rPr>
              <a:t>Asegúrese de informar los dispositivos perdidos, robados o gravemente dañados inmediatamente a su maestro o administrador.</a:t>
            </a:r>
            <a:endParaRPr sz="1400">
              <a:solidFill>
                <a:srgbClr val="000000"/>
              </a:solidFill>
              <a:latin typeface="Raleway"/>
              <a:ea typeface="Raleway"/>
              <a:cs typeface="Raleway"/>
              <a:sym typeface="Raleway"/>
            </a:endParaRPr>
          </a:p>
          <a:p>
            <a:pPr indent="0" lvl="0" marL="0" rtl="0" algn="l">
              <a:lnSpc>
                <a:spcPct val="115000"/>
              </a:lnSpc>
              <a:spcBef>
                <a:spcPts val="0"/>
              </a:spcBef>
              <a:spcAft>
                <a:spcPts val="0"/>
              </a:spcAft>
              <a:buNone/>
            </a:pPr>
            <a:r>
              <a:t/>
            </a:r>
            <a:endParaRPr sz="1400">
              <a:solidFill>
                <a:srgbClr val="000000"/>
              </a:solidFill>
              <a:latin typeface="Raleway Light"/>
              <a:ea typeface="Raleway Light"/>
              <a:cs typeface="Raleway Light"/>
              <a:sym typeface="Raleway Light"/>
            </a:endParaRPr>
          </a:p>
          <a:p>
            <a:pPr indent="0" lvl="0" marL="0" rtl="0" algn="l">
              <a:lnSpc>
                <a:spcPct val="115000"/>
              </a:lnSpc>
              <a:spcBef>
                <a:spcPts val="0"/>
              </a:spcBef>
              <a:spcAft>
                <a:spcPts val="0"/>
              </a:spcAft>
              <a:buNone/>
            </a:pPr>
            <a:r>
              <a:t/>
            </a:r>
            <a:endParaRPr sz="1400">
              <a:solidFill>
                <a:srgbClr val="000000"/>
              </a:solidFill>
              <a:latin typeface="Raleway Light"/>
              <a:ea typeface="Raleway Light"/>
              <a:cs typeface="Raleway Light"/>
              <a:sym typeface="Raleway Light"/>
            </a:endParaRPr>
          </a:p>
          <a:p>
            <a:pPr indent="0" lvl="0" marL="0" rtl="0" algn="l">
              <a:lnSpc>
                <a:spcPct val="115000"/>
              </a:lnSpc>
              <a:spcBef>
                <a:spcPts val="0"/>
              </a:spcBef>
              <a:spcAft>
                <a:spcPts val="0"/>
              </a:spcAft>
              <a:buNone/>
            </a:pPr>
            <a:r>
              <a:t/>
            </a:r>
            <a:endParaRPr sz="1400">
              <a:solidFill>
                <a:srgbClr val="000000"/>
              </a:solidFill>
              <a:latin typeface="Raleway Light"/>
              <a:ea typeface="Raleway Light"/>
              <a:cs typeface="Raleway Light"/>
              <a:sym typeface="Raleway Light"/>
            </a:endParaRPr>
          </a:p>
          <a:p>
            <a:pPr indent="0" lvl="0" marL="0" rtl="0" algn="l">
              <a:lnSpc>
                <a:spcPct val="115000"/>
              </a:lnSpc>
              <a:spcBef>
                <a:spcPts val="0"/>
              </a:spcBef>
              <a:spcAft>
                <a:spcPts val="0"/>
              </a:spcAft>
              <a:buNone/>
            </a:pPr>
            <a:r>
              <a:t/>
            </a:r>
            <a:endParaRPr>
              <a:solidFill>
                <a:srgbClr val="000000"/>
              </a:solidFill>
              <a:latin typeface="Raleway Light"/>
              <a:ea typeface="Raleway Light"/>
              <a:cs typeface="Raleway Light"/>
              <a:sym typeface="Raleway Light"/>
            </a:endParaRPr>
          </a:p>
        </p:txBody>
      </p:sp>
      <p:sp>
        <p:nvSpPr>
          <p:cNvPr id="119" name="Google Shape;119;p21"/>
          <p:cNvSpPr/>
          <p:nvPr/>
        </p:nvSpPr>
        <p:spPr>
          <a:xfrm>
            <a:off x="2168692" y="612219"/>
            <a:ext cx="1352856" cy="1176024"/>
          </a:xfrm>
          <a:custGeom>
            <a:rect b="b" l="l" r="r" t="t"/>
            <a:pathLst>
              <a:path extrusionOk="0" h="14405" w="16571">
                <a:moveTo>
                  <a:pt x="8103" y="4623"/>
                </a:moveTo>
                <a:lnTo>
                  <a:pt x="7811" y="4818"/>
                </a:lnTo>
                <a:lnTo>
                  <a:pt x="7665" y="4915"/>
                </a:lnTo>
                <a:lnTo>
                  <a:pt x="7519" y="5013"/>
                </a:lnTo>
                <a:lnTo>
                  <a:pt x="7470" y="4623"/>
                </a:lnTo>
                <a:close/>
                <a:moveTo>
                  <a:pt x="8516" y="4599"/>
                </a:moveTo>
                <a:lnTo>
                  <a:pt x="8760" y="4623"/>
                </a:lnTo>
                <a:lnTo>
                  <a:pt x="9003" y="4648"/>
                </a:lnTo>
                <a:lnTo>
                  <a:pt x="9027" y="4648"/>
                </a:lnTo>
                <a:lnTo>
                  <a:pt x="8979" y="4672"/>
                </a:lnTo>
                <a:lnTo>
                  <a:pt x="8930" y="4721"/>
                </a:lnTo>
                <a:lnTo>
                  <a:pt x="8930" y="4696"/>
                </a:lnTo>
                <a:lnTo>
                  <a:pt x="8857" y="4769"/>
                </a:lnTo>
                <a:lnTo>
                  <a:pt x="8735" y="4818"/>
                </a:lnTo>
                <a:lnTo>
                  <a:pt x="8541" y="4940"/>
                </a:lnTo>
                <a:lnTo>
                  <a:pt x="8273" y="5134"/>
                </a:lnTo>
                <a:lnTo>
                  <a:pt x="8030" y="5329"/>
                </a:lnTo>
                <a:lnTo>
                  <a:pt x="7811" y="5475"/>
                </a:lnTo>
                <a:lnTo>
                  <a:pt x="7567" y="5621"/>
                </a:lnTo>
                <a:lnTo>
                  <a:pt x="7543" y="5256"/>
                </a:lnTo>
                <a:lnTo>
                  <a:pt x="7665" y="5232"/>
                </a:lnTo>
                <a:lnTo>
                  <a:pt x="7786" y="5159"/>
                </a:lnTo>
                <a:lnTo>
                  <a:pt x="8005" y="5037"/>
                </a:lnTo>
                <a:lnTo>
                  <a:pt x="8297" y="4842"/>
                </a:lnTo>
                <a:lnTo>
                  <a:pt x="8443" y="4745"/>
                </a:lnTo>
                <a:lnTo>
                  <a:pt x="8516" y="4599"/>
                </a:lnTo>
                <a:close/>
                <a:moveTo>
                  <a:pt x="9003" y="5086"/>
                </a:moveTo>
                <a:lnTo>
                  <a:pt x="8930" y="5572"/>
                </a:lnTo>
                <a:lnTo>
                  <a:pt x="8881" y="5572"/>
                </a:lnTo>
                <a:lnTo>
                  <a:pt x="8833" y="5597"/>
                </a:lnTo>
                <a:lnTo>
                  <a:pt x="8419" y="5864"/>
                </a:lnTo>
                <a:lnTo>
                  <a:pt x="8005" y="6108"/>
                </a:lnTo>
                <a:lnTo>
                  <a:pt x="7835" y="6181"/>
                </a:lnTo>
                <a:lnTo>
                  <a:pt x="7640" y="6278"/>
                </a:lnTo>
                <a:lnTo>
                  <a:pt x="7616" y="5889"/>
                </a:lnTo>
                <a:lnTo>
                  <a:pt x="7738" y="5840"/>
                </a:lnTo>
                <a:lnTo>
                  <a:pt x="7859" y="5791"/>
                </a:lnTo>
                <a:lnTo>
                  <a:pt x="8103" y="5645"/>
                </a:lnTo>
                <a:lnTo>
                  <a:pt x="9003" y="5086"/>
                </a:lnTo>
                <a:close/>
                <a:moveTo>
                  <a:pt x="8881" y="6010"/>
                </a:moveTo>
                <a:lnTo>
                  <a:pt x="8857" y="6181"/>
                </a:lnTo>
                <a:lnTo>
                  <a:pt x="8857" y="6254"/>
                </a:lnTo>
                <a:lnTo>
                  <a:pt x="8784" y="6254"/>
                </a:lnTo>
                <a:lnTo>
                  <a:pt x="8735" y="6278"/>
                </a:lnTo>
                <a:lnTo>
                  <a:pt x="8200" y="6570"/>
                </a:lnTo>
                <a:lnTo>
                  <a:pt x="7689" y="6862"/>
                </a:lnTo>
                <a:lnTo>
                  <a:pt x="7665" y="6594"/>
                </a:lnTo>
                <a:lnTo>
                  <a:pt x="7811" y="6570"/>
                </a:lnTo>
                <a:lnTo>
                  <a:pt x="7932" y="6521"/>
                </a:lnTo>
                <a:lnTo>
                  <a:pt x="8176" y="6400"/>
                </a:lnTo>
                <a:lnTo>
                  <a:pt x="8541" y="6229"/>
                </a:lnTo>
                <a:lnTo>
                  <a:pt x="8711" y="6132"/>
                </a:lnTo>
                <a:lnTo>
                  <a:pt x="8881" y="6010"/>
                </a:lnTo>
                <a:close/>
                <a:moveTo>
                  <a:pt x="8833" y="6594"/>
                </a:moveTo>
                <a:lnTo>
                  <a:pt x="8808" y="6765"/>
                </a:lnTo>
                <a:lnTo>
                  <a:pt x="8760" y="6789"/>
                </a:lnTo>
                <a:lnTo>
                  <a:pt x="8565" y="6862"/>
                </a:lnTo>
                <a:lnTo>
                  <a:pt x="8395" y="6959"/>
                </a:lnTo>
                <a:lnTo>
                  <a:pt x="8054" y="7178"/>
                </a:lnTo>
                <a:lnTo>
                  <a:pt x="7859" y="7300"/>
                </a:lnTo>
                <a:lnTo>
                  <a:pt x="7689" y="7446"/>
                </a:lnTo>
                <a:lnTo>
                  <a:pt x="7689" y="7105"/>
                </a:lnTo>
                <a:lnTo>
                  <a:pt x="8273" y="6862"/>
                </a:lnTo>
                <a:lnTo>
                  <a:pt x="8833" y="6594"/>
                </a:lnTo>
                <a:close/>
                <a:moveTo>
                  <a:pt x="8784" y="7154"/>
                </a:moveTo>
                <a:lnTo>
                  <a:pt x="8760" y="7470"/>
                </a:lnTo>
                <a:lnTo>
                  <a:pt x="8687" y="7495"/>
                </a:lnTo>
                <a:lnTo>
                  <a:pt x="8516" y="7568"/>
                </a:lnTo>
                <a:lnTo>
                  <a:pt x="8370" y="7665"/>
                </a:lnTo>
                <a:lnTo>
                  <a:pt x="8103" y="7884"/>
                </a:lnTo>
                <a:lnTo>
                  <a:pt x="7908" y="8030"/>
                </a:lnTo>
                <a:lnTo>
                  <a:pt x="7713" y="8200"/>
                </a:lnTo>
                <a:lnTo>
                  <a:pt x="7689" y="7787"/>
                </a:lnTo>
                <a:lnTo>
                  <a:pt x="7835" y="7714"/>
                </a:lnTo>
                <a:lnTo>
                  <a:pt x="7981" y="7641"/>
                </a:lnTo>
                <a:lnTo>
                  <a:pt x="8249" y="7470"/>
                </a:lnTo>
                <a:lnTo>
                  <a:pt x="8516" y="7300"/>
                </a:lnTo>
                <a:lnTo>
                  <a:pt x="8784" y="7154"/>
                </a:lnTo>
                <a:close/>
                <a:moveTo>
                  <a:pt x="8735" y="7835"/>
                </a:moveTo>
                <a:lnTo>
                  <a:pt x="8711" y="8103"/>
                </a:lnTo>
                <a:lnTo>
                  <a:pt x="8638" y="8127"/>
                </a:lnTo>
                <a:lnTo>
                  <a:pt x="8468" y="8249"/>
                </a:lnTo>
                <a:lnTo>
                  <a:pt x="8322" y="8371"/>
                </a:lnTo>
                <a:lnTo>
                  <a:pt x="8030" y="8662"/>
                </a:lnTo>
                <a:lnTo>
                  <a:pt x="7811" y="8857"/>
                </a:lnTo>
                <a:lnTo>
                  <a:pt x="7738" y="8444"/>
                </a:lnTo>
                <a:lnTo>
                  <a:pt x="7859" y="8395"/>
                </a:lnTo>
                <a:lnTo>
                  <a:pt x="8005" y="8322"/>
                </a:lnTo>
                <a:lnTo>
                  <a:pt x="8249" y="8176"/>
                </a:lnTo>
                <a:lnTo>
                  <a:pt x="8492" y="8006"/>
                </a:lnTo>
                <a:lnTo>
                  <a:pt x="8735" y="7835"/>
                </a:lnTo>
                <a:close/>
                <a:moveTo>
                  <a:pt x="8662" y="8687"/>
                </a:moveTo>
                <a:lnTo>
                  <a:pt x="8589" y="9198"/>
                </a:lnTo>
                <a:lnTo>
                  <a:pt x="8346" y="9125"/>
                </a:lnTo>
                <a:lnTo>
                  <a:pt x="8103" y="9100"/>
                </a:lnTo>
                <a:lnTo>
                  <a:pt x="8273" y="8979"/>
                </a:lnTo>
                <a:lnTo>
                  <a:pt x="8468" y="8833"/>
                </a:lnTo>
                <a:lnTo>
                  <a:pt x="8662" y="8687"/>
                </a:lnTo>
                <a:close/>
                <a:moveTo>
                  <a:pt x="7981" y="4088"/>
                </a:moveTo>
                <a:lnTo>
                  <a:pt x="7713" y="4112"/>
                </a:lnTo>
                <a:lnTo>
                  <a:pt x="7421" y="4137"/>
                </a:lnTo>
                <a:lnTo>
                  <a:pt x="7324" y="4137"/>
                </a:lnTo>
                <a:lnTo>
                  <a:pt x="7300" y="4161"/>
                </a:lnTo>
                <a:lnTo>
                  <a:pt x="7348" y="4210"/>
                </a:lnTo>
                <a:lnTo>
                  <a:pt x="7348" y="4210"/>
                </a:lnTo>
                <a:lnTo>
                  <a:pt x="7275" y="4185"/>
                </a:lnTo>
                <a:lnTo>
                  <a:pt x="7178" y="4185"/>
                </a:lnTo>
                <a:lnTo>
                  <a:pt x="7081" y="4234"/>
                </a:lnTo>
                <a:lnTo>
                  <a:pt x="7056" y="4283"/>
                </a:lnTo>
                <a:lnTo>
                  <a:pt x="7032" y="4331"/>
                </a:lnTo>
                <a:lnTo>
                  <a:pt x="7008" y="4502"/>
                </a:lnTo>
                <a:lnTo>
                  <a:pt x="6983" y="4672"/>
                </a:lnTo>
                <a:lnTo>
                  <a:pt x="6983" y="5037"/>
                </a:lnTo>
                <a:lnTo>
                  <a:pt x="7056" y="5743"/>
                </a:lnTo>
                <a:lnTo>
                  <a:pt x="7105" y="6448"/>
                </a:lnTo>
                <a:lnTo>
                  <a:pt x="7105" y="7154"/>
                </a:lnTo>
                <a:lnTo>
                  <a:pt x="7105" y="7738"/>
                </a:lnTo>
                <a:lnTo>
                  <a:pt x="7129" y="8322"/>
                </a:lnTo>
                <a:lnTo>
                  <a:pt x="7154" y="8638"/>
                </a:lnTo>
                <a:lnTo>
                  <a:pt x="7202" y="8930"/>
                </a:lnTo>
                <a:lnTo>
                  <a:pt x="7275" y="9198"/>
                </a:lnTo>
                <a:lnTo>
                  <a:pt x="7397" y="9465"/>
                </a:lnTo>
                <a:lnTo>
                  <a:pt x="7446" y="9538"/>
                </a:lnTo>
                <a:lnTo>
                  <a:pt x="7519" y="9587"/>
                </a:lnTo>
                <a:lnTo>
                  <a:pt x="7567" y="9636"/>
                </a:lnTo>
                <a:lnTo>
                  <a:pt x="7592" y="9660"/>
                </a:lnTo>
                <a:lnTo>
                  <a:pt x="7713" y="9660"/>
                </a:lnTo>
                <a:lnTo>
                  <a:pt x="7932" y="9563"/>
                </a:lnTo>
                <a:lnTo>
                  <a:pt x="8054" y="9538"/>
                </a:lnTo>
                <a:lnTo>
                  <a:pt x="8176" y="9538"/>
                </a:lnTo>
                <a:lnTo>
                  <a:pt x="8297" y="9587"/>
                </a:lnTo>
                <a:lnTo>
                  <a:pt x="8419" y="9636"/>
                </a:lnTo>
                <a:lnTo>
                  <a:pt x="8541" y="9684"/>
                </a:lnTo>
                <a:lnTo>
                  <a:pt x="8687" y="9709"/>
                </a:lnTo>
                <a:lnTo>
                  <a:pt x="8760" y="9709"/>
                </a:lnTo>
                <a:lnTo>
                  <a:pt x="8833" y="9684"/>
                </a:lnTo>
                <a:lnTo>
                  <a:pt x="8906" y="9636"/>
                </a:lnTo>
                <a:lnTo>
                  <a:pt x="8930" y="9563"/>
                </a:lnTo>
                <a:lnTo>
                  <a:pt x="9027" y="9490"/>
                </a:lnTo>
                <a:lnTo>
                  <a:pt x="9052" y="9441"/>
                </a:lnTo>
                <a:lnTo>
                  <a:pt x="9076" y="9392"/>
                </a:lnTo>
                <a:lnTo>
                  <a:pt x="9198" y="8760"/>
                </a:lnTo>
                <a:lnTo>
                  <a:pt x="9246" y="8127"/>
                </a:lnTo>
                <a:lnTo>
                  <a:pt x="9295" y="7495"/>
                </a:lnTo>
                <a:lnTo>
                  <a:pt x="9319" y="6886"/>
                </a:lnTo>
                <a:lnTo>
                  <a:pt x="9368" y="6278"/>
                </a:lnTo>
                <a:lnTo>
                  <a:pt x="9417" y="5694"/>
                </a:lnTo>
                <a:lnTo>
                  <a:pt x="9490" y="5110"/>
                </a:lnTo>
                <a:lnTo>
                  <a:pt x="9514" y="4526"/>
                </a:lnTo>
                <a:lnTo>
                  <a:pt x="9514" y="4453"/>
                </a:lnTo>
                <a:lnTo>
                  <a:pt x="9490" y="4404"/>
                </a:lnTo>
                <a:lnTo>
                  <a:pt x="9465" y="4356"/>
                </a:lnTo>
                <a:lnTo>
                  <a:pt x="9417" y="4331"/>
                </a:lnTo>
                <a:lnTo>
                  <a:pt x="9319" y="4307"/>
                </a:lnTo>
                <a:lnTo>
                  <a:pt x="9246" y="4210"/>
                </a:lnTo>
                <a:lnTo>
                  <a:pt x="9198" y="4185"/>
                </a:lnTo>
                <a:lnTo>
                  <a:pt x="9149" y="4161"/>
                </a:lnTo>
                <a:lnTo>
                  <a:pt x="8857" y="4112"/>
                </a:lnTo>
                <a:lnTo>
                  <a:pt x="8565" y="4088"/>
                </a:lnTo>
                <a:close/>
                <a:moveTo>
                  <a:pt x="8176" y="10585"/>
                </a:moveTo>
                <a:lnTo>
                  <a:pt x="7932" y="10804"/>
                </a:lnTo>
                <a:lnTo>
                  <a:pt x="7689" y="10974"/>
                </a:lnTo>
                <a:lnTo>
                  <a:pt x="7738" y="10877"/>
                </a:lnTo>
                <a:lnTo>
                  <a:pt x="7786" y="10755"/>
                </a:lnTo>
                <a:lnTo>
                  <a:pt x="7859" y="10658"/>
                </a:lnTo>
                <a:lnTo>
                  <a:pt x="7957" y="10585"/>
                </a:lnTo>
                <a:lnTo>
                  <a:pt x="8030" y="10609"/>
                </a:lnTo>
                <a:lnTo>
                  <a:pt x="8103" y="10585"/>
                </a:lnTo>
                <a:close/>
                <a:moveTo>
                  <a:pt x="8614" y="10682"/>
                </a:moveTo>
                <a:lnTo>
                  <a:pt x="8687" y="10779"/>
                </a:lnTo>
                <a:lnTo>
                  <a:pt x="8760" y="10877"/>
                </a:lnTo>
                <a:lnTo>
                  <a:pt x="8565" y="10998"/>
                </a:lnTo>
                <a:lnTo>
                  <a:pt x="8395" y="11144"/>
                </a:lnTo>
                <a:lnTo>
                  <a:pt x="8078" y="11436"/>
                </a:lnTo>
                <a:lnTo>
                  <a:pt x="7957" y="11582"/>
                </a:lnTo>
                <a:lnTo>
                  <a:pt x="7859" y="11704"/>
                </a:lnTo>
                <a:lnTo>
                  <a:pt x="7786" y="11826"/>
                </a:lnTo>
                <a:lnTo>
                  <a:pt x="7713" y="11728"/>
                </a:lnTo>
                <a:lnTo>
                  <a:pt x="7665" y="11607"/>
                </a:lnTo>
                <a:lnTo>
                  <a:pt x="7640" y="11485"/>
                </a:lnTo>
                <a:lnTo>
                  <a:pt x="7640" y="11363"/>
                </a:lnTo>
                <a:lnTo>
                  <a:pt x="7786" y="11315"/>
                </a:lnTo>
                <a:lnTo>
                  <a:pt x="7908" y="11242"/>
                </a:lnTo>
                <a:lnTo>
                  <a:pt x="8176" y="11071"/>
                </a:lnTo>
                <a:lnTo>
                  <a:pt x="8395" y="10901"/>
                </a:lnTo>
                <a:lnTo>
                  <a:pt x="8614" y="10682"/>
                </a:lnTo>
                <a:close/>
                <a:moveTo>
                  <a:pt x="8857" y="11266"/>
                </a:moveTo>
                <a:lnTo>
                  <a:pt x="8833" y="11412"/>
                </a:lnTo>
                <a:lnTo>
                  <a:pt x="8784" y="11558"/>
                </a:lnTo>
                <a:lnTo>
                  <a:pt x="8711" y="11655"/>
                </a:lnTo>
                <a:lnTo>
                  <a:pt x="8614" y="11753"/>
                </a:lnTo>
                <a:lnTo>
                  <a:pt x="8492" y="11826"/>
                </a:lnTo>
                <a:lnTo>
                  <a:pt x="8370" y="11899"/>
                </a:lnTo>
                <a:lnTo>
                  <a:pt x="8200" y="11923"/>
                </a:lnTo>
                <a:lnTo>
                  <a:pt x="8030" y="11923"/>
                </a:lnTo>
                <a:lnTo>
                  <a:pt x="8176" y="11801"/>
                </a:lnTo>
                <a:lnTo>
                  <a:pt x="8273" y="11728"/>
                </a:lnTo>
                <a:lnTo>
                  <a:pt x="8565" y="11485"/>
                </a:lnTo>
                <a:lnTo>
                  <a:pt x="8857" y="11266"/>
                </a:lnTo>
                <a:close/>
                <a:moveTo>
                  <a:pt x="8176" y="10049"/>
                </a:moveTo>
                <a:lnTo>
                  <a:pt x="8054" y="10074"/>
                </a:lnTo>
                <a:lnTo>
                  <a:pt x="7957" y="10122"/>
                </a:lnTo>
                <a:lnTo>
                  <a:pt x="7811" y="10171"/>
                </a:lnTo>
                <a:lnTo>
                  <a:pt x="7689" y="10220"/>
                </a:lnTo>
                <a:lnTo>
                  <a:pt x="7592" y="10268"/>
                </a:lnTo>
                <a:lnTo>
                  <a:pt x="7519" y="10366"/>
                </a:lnTo>
                <a:lnTo>
                  <a:pt x="7373" y="10536"/>
                </a:lnTo>
                <a:lnTo>
                  <a:pt x="7275" y="10755"/>
                </a:lnTo>
                <a:lnTo>
                  <a:pt x="7202" y="10974"/>
                </a:lnTo>
                <a:lnTo>
                  <a:pt x="7154" y="11242"/>
                </a:lnTo>
                <a:lnTo>
                  <a:pt x="7154" y="11509"/>
                </a:lnTo>
                <a:lnTo>
                  <a:pt x="7202" y="11753"/>
                </a:lnTo>
                <a:lnTo>
                  <a:pt x="7324" y="11972"/>
                </a:lnTo>
                <a:lnTo>
                  <a:pt x="7397" y="12069"/>
                </a:lnTo>
                <a:lnTo>
                  <a:pt x="7470" y="12142"/>
                </a:lnTo>
                <a:lnTo>
                  <a:pt x="7567" y="12215"/>
                </a:lnTo>
                <a:lnTo>
                  <a:pt x="7689" y="12288"/>
                </a:lnTo>
                <a:lnTo>
                  <a:pt x="7786" y="12337"/>
                </a:lnTo>
                <a:lnTo>
                  <a:pt x="7932" y="12385"/>
                </a:lnTo>
                <a:lnTo>
                  <a:pt x="8054" y="12410"/>
                </a:lnTo>
                <a:lnTo>
                  <a:pt x="8346" y="12410"/>
                </a:lnTo>
                <a:lnTo>
                  <a:pt x="8492" y="12385"/>
                </a:lnTo>
                <a:lnTo>
                  <a:pt x="8614" y="12337"/>
                </a:lnTo>
                <a:lnTo>
                  <a:pt x="8711" y="12288"/>
                </a:lnTo>
                <a:lnTo>
                  <a:pt x="8833" y="12215"/>
                </a:lnTo>
                <a:lnTo>
                  <a:pt x="8930" y="12142"/>
                </a:lnTo>
                <a:lnTo>
                  <a:pt x="9076" y="11972"/>
                </a:lnTo>
                <a:lnTo>
                  <a:pt x="9198" y="11753"/>
                </a:lnTo>
                <a:lnTo>
                  <a:pt x="9295" y="11534"/>
                </a:lnTo>
                <a:lnTo>
                  <a:pt x="9319" y="11266"/>
                </a:lnTo>
                <a:lnTo>
                  <a:pt x="9319" y="10998"/>
                </a:lnTo>
                <a:lnTo>
                  <a:pt x="9246" y="10779"/>
                </a:lnTo>
                <a:lnTo>
                  <a:pt x="9149" y="10560"/>
                </a:lnTo>
                <a:lnTo>
                  <a:pt x="9003" y="10366"/>
                </a:lnTo>
                <a:lnTo>
                  <a:pt x="8833" y="10220"/>
                </a:lnTo>
                <a:lnTo>
                  <a:pt x="8735" y="10171"/>
                </a:lnTo>
                <a:lnTo>
                  <a:pt x="8638" y="10122"/>
                </a:lnTo>
                <a:lnTo>
                  <a:pt x="8395" y="10049"/>
                </a:lnTo>
                <a:close/>
                <a:moveTo>
                  <a:pt x="8322" y="535"/>
                </a:moveTo>
                <a:lnTo>
                  <a:pt x="8443" y="560"/>
                </a:lnTo>
                <a:lnTo>
                  <a:pt x="8638" y="657"/>
                </a:lnTo>
                <a:lnTo>
                  <a:pt x="8833" y="803"/>
                </a:lnTo>
                <a:lnTo>
                  <a:pt x="9003" y="973"/>
                </a:lnTo>
                <a:lnTo>
                  <a:pt x="9344" y="1338"/>
                </a:lnTo>
                <a:lnTo>
                  <a:pt x="9757" y="1971"/>
                </a:lnTo>
                <a:lnTo>
                  <a:pt x="10147" y="2652"/>
                </a:lnTo>
                <a:lnTo>
                  <a:pt x="10901" y="4015"/>
                </a:lnTo>
                <a:lnTo>
                  <a:pt x="11655" y="5402"/>
                </a:lnTo>
                <a:lnTo>
                  <a:pt x="12045" y="6083"/>
                </a:lnTo>
                <a:lnTo>
                  <a:pt x="12434" y="6740"/>
                </a:lnTo>
                <a:lnTo>
                  <a:pt x="13164" y="7957"/>
                </a:lnTo>
                <a:lnTo>
                  <a:pt x="13918" y="9173"/>
                </a:lnTo>
                <a:lnTo>
                  <a:pt x="14672" y="10366"/>
                </a:lnTo>
                <a:lnTo>
                  <a:pt x="15427" y="11582"/>
                </a:lnTo>
                <a:lnTo>
                  <a:pt x="15402" y="11655"/>
                </a:lnTo>
                <a:lnTo>
                  <a:pt x="15402" y="11704"/>
                </a:lnTo>
                <a:lnTo>
                  <a:pt x="15427" y="11777"/>
                </a:lnTo>
                <a:lnTo>
                  <a:pt x="15475" y="11826"/>
                </a:lnTo>
                <a:lnTo>
                  <a:pt x="15646" y="11972"/>
                </a:lnTo>
                <a:lnTo>
                  <a:pt x="15792" y="12191"/>
                </a:lnTo>
                <a:lnTo>
                  <a:pt x="15913" y="12434"/>
                </a:lnTo>
                <a:lnTo>
                  <a:pt x="16011" y="12677"/>
                </a:lnTo>
                <a:lnTo>
                  <a:pt x="16059" y="12945"/>
                </a:lnTo>
                <a:lnTo>
                  <a:pt x="16035" y="13067"/>
                </a:lnTo>
                <a:lnTo>
                  <a:pt x="16035" y="13188"/>
                </a:lnTo>
                <a:lnTo>
                  <a:pt x="15986" y="13286"/>
                </a:lnTo>
                <a:lnTo>
                  <a:pt x="15938" y="13407"/>
                </a:lnTo>
                <a:lnTo>
                  <a:pt x="15865" y="13505"/>
                </a:lnTo>
                <a:lnTo>
                  <a:pt x="15792" y="13578"/>
                </a:lnTo>
                <a:lnTo>
                  <a:pt x="15597" y="13699"/>
                </a:lnTo>
                <a:lnTo>
                  <a:pt x="15402" y="13772"/>
                </a:lnTo>
                <a:lnTo>
                  <a:pt x="15159" y="13821"/>
                </a:lnTo>
                <a:lnTo>
                  <a:pt x="14940" y="13845"/>
                </a:lnTo>
                <a:lnTo>
                  <a:pt x="14040" y="13845"/>
                </a:lnTo>
                <a:lnTo>
                  <a:pt x="11023" y="13821"/>
                </a:lnTo>
                <a:lnTo>
                  <a:pt x="9514" y="13797"/>
                </a:lnTo>
                <a:lnTo>
                  <a:pt x="8005" y="13797"/>
                </a:lnTo>
                <a:lnTo>
                  <a:pt x="5159" y="13821"/>
                </a:lnTo>
                <a:lnTo>
                  <a:pt x="3723" y="13870"/>
                </a:lnTo>
                <a:lnTo>
                  <a:pt x="2312" y="13918"/>
                </a:lnTo>
                <a:lnTo>
                  <a:pt x="1630" y="13918"/>
                </a:lnTo>
                <a:lnTo>
                  <a:pt x="1411" y="13894"/>
                </a:lnTo>
                <a:lnTo>
                  <a:pt x="1192" y="13845"/>
                </a:lnTo>
                <a:lnTo>
                  <a:pt x="998" y="13772"/>
                </a:lnTo>
                <a:lnTo>
                  <a:pt x="803" y="13675"/>
                </a:lnTo>
                <a:lnTo>
                  <a:pt x="633" y="13529"/>
                </a:lnTo>
                <a:lnTo>
                  <a:pt x="535" y="13432"/>
                </a:lnTo>
                <a:lnTo>
                  <a:pt x="487" y="13334"/>
                </a:lnTo>
                <a:lnTo>
                  <a:pt x="462" y="13261"/>
                </a:lnTo>
                <a:lnTo>
                  <a:pt x="438" y="13164"/>
                </a:lnTo>
                <a:lnTo>
                  <a:pt x="438" y="12969"/>
                </a:lnTo>
                <a:lnTo>
                  <a:pt x="511" y="12799"/>
                </a:lnTo>
                <a:lnTo>
                  <a:pt x="657" y="12434"/>
                </a:lnTo>
                <a:lnTo>
                  <a:pt x="730" y="12239"/>
                </a:lnTo>
                <a:lnTo>
                  <a:pt x="779" y="12045"/>
                </a:lnTo>
                <a:lnTo>
                  <a:pt x="998" y="11680"/>
                </a:lnTo>
                <a:lnTo>
                  <a:pt x="1217" y="11290"/>
                </a:lnTo>
                <a:lnTo>
                  <a:pt x="1630" y="10512"/>
                </a:lnTo>
                <a:lnTo>
                  <a:pt x="2141" y="9684"/>
                </a:lnTo>
                <a:lnTo>
                  <a:pt x="2652" y="8833"/>
                </a:lnTo>
                <a:lnTo>
                  <a:pt x="3674" y="7081"/>
                </a:lnTo>
                <a:lnTo>
                  <a:pt x="4696" y="5329"/>
                </a:lnTo>
                <a:lnTo>
                  <a:pt x="5207" y="4477"/>
                </a:lnTo>
                <a:lnTo>
                  <a:pt x="5742" y="3650"/>
                </a:lnTo>
                <a:lnTo>
                  <a:pt x="6813" y="2020"/>
                </a:lnTo>
                <a:lnTo>
                  <a:pt x="7251" y="1338"/>
                </a:lnTo>
                <a:lnTo>
                  <a:pt x="7494" y="1022"/>
                </a:lnTo>
                <a:lnTo>
                  <a:pt x="7640" y="876"/>
                </a:lnTo>
                <a:lnTo>
                  <a:pt x="7786" y="730"/>
                </a:lnTo>
                <a:lnTo>
                  <a:pt x="7884" y="633"/>
                </a:lnTo>
                <a:lnTo>
                  <a:pt x="8005" y="584"/>
                </a:lnTo>
                <a:lnTo>
                  <a:pt x="8103" y="535"/>
                </a:lnTo>
                <a:close/>
                <a:moveTo>
                  <a:pt x="8346" y="0"/>
                </a:moveTo>
                <a:lnTo>
                  <a:pt x="8176" y="25"/>
                </a:lnTo>
                <a:lnTo>
                  <a:pt x="8005" y="73"/>
                </a:lnTo>
                <a:lnTo>
                  <a:pt x="7835" y="146"/>
                </a:lnTo>
                <a:lnTo>
                  <a:pt x="7665" y="219"/>
                </a:lnTo>
                <a:lnTo>
                  <a:pt x="7519" y="341"/>
                </a:lnTo>
                <a:lnTo>
                  <a:pt x="7251" y="584"/>
                </a:lnTo>
                <a:lnTo>
                  <a:pt x="7105" y="730"/>
                </a:lnTo>
                <a:lnTo>
                  <a:pt x="6983" y="900"/>
                </a:lnTo>
                <a:lnTo>
                  <a:pt x="6740" y="1265"/>
                </a:lnTo>
                <a:lnTo>
                  <a:pt x="6497" y="1630"/>
                </a:lnTo>
                <a:lnTo>
                  <a:pt x="6278" y="1995"/>
                </a:lnTo>
                <a:lnTo>
                  <a:pt x="5596" y="2969"/>
                </a:lnTo>
                <a:lnTo>
                  <a:pt x="4964" y="3966"/>
                </a:lnTo>
                <a:lnTo>
                  <a:pt x="4331" y="4988"/>
                </a:lnTo>
                <a:lnTo>
                  <a:pt x="3723" y="6035"/>
                </a:lnTo>
                <a:lnTo>
                  <a:pt x="2506" y="8127"/>
                </a:lnTo>
                <a:lnTo>
                  <a:pt x="1363" y="10147"/>
                </a:lnTo>
                <a:lnTo>
                  <a:pt x="900" y="10925"/>
                </a:lnTo>
                <a:lnTo>
                  <a:pt x="706" y="11339"/>
                </a:lnTo>
                <a:lnTo>
                  <a:pt x="535" y="11753"/>
                </a:lnTo>
                <a:lnTo>
                  <a:pt x="487" y="11801"/>
                </a:lnTo>
                <a:lnTo>
                  <a:pt x="462" y="11850"/>
                </a:lnTo>
                <a:lnTo>
                  <a:pt x="389" y="12069"/>
                </a:lnTo>
                <a:lnTo>
                  <a:pt x="268" y="12288"/>
                </a:lnTo>
                <a:lnTo>
                  <a:pt x="170" y="12507"/>
                </a:lnTo>
                <a:lnTo>
                  <a:pt x="49" y="12726"/>
                </a:lnTo>
                <a:lnTo>
                  <a:pt x="24" y="12823"/>
                </a:lnTo>
                <a:lnTo>
                  <a:pt x="0" y="12945"/>
                </a:lnTo>
                <a:lnTo>
                  <a:pt x="0" y="13067"/>
                </a:lnTo>
                <a:lnTo>
                  <a:pt x="0" y="13188"/>
                </a:lnTo>
                <a:lnTo>
                  <a:pt x="73" y="13407"/>
                </a:lnTo>
                <a:lnTo>
                  <a:pt x="146" y="13651"/>
                </a:lnTo>
                <a:lnTo>
                  <a:pt x="292" y="13845"/>
                </a:lnTo>
                <a:lnTo>
                  <a:pt x="438" y="13991"/>
                </a:lnTo>
                <a:lnTo>
                  <a:pt x="633" y="14113"/>
                </a:lnTo>
                <a:lnTo>
                  <a:pt x="852" y="14210"/>
                </a:lnTo>
                <a:lnTo>
                  <a:pt x="1095" y="14283"/>
                </a:lnTo>
                <a:lnTo>
                  <a:pt x="1314" y="14332"/>
                </a:lnTo>
                <a:lnTo>
                  <a:pt x="1776" y="14381"/>
                </a:lnTo>
                <a:lnTo>
                  <a:pt x="2141" y="14405"/>
                </a:lnTo>
                <a:lnTo>
                  <a:pt x="3309" y="14405"/>
                </a:lnTo>
                <a:lnTo>
                  <a:pt x="4064" y="14356"/>
                </a:lnTo>
                <a:lnTo>
                  <a:pt x="4842" y="14332"/>
                </a:lnTo>
                <a:lnTo>
                  <a:pt x="6691" y="14308"/>
                </a:lnTo>
                <a:lnTo>
                  <a:pt x="8565" y="14283"/>
                </a:lnTo>
                <a:lnTo>
                  <a:pt x="10439" y="14283"/>
                </a:lnTo>
                <a:lnTo>
                  <a:pt x="12337" y="14308"/>
                </a:lnTo>
                <a:lnTo>
                  <a:pt x="13748" y="14356"/>
                </a:lnTo>
                <a:lnTo>
                  <a:pt x="14478" y="14356"/>
                </a:lnTo>
                <a:lnTo>
                  <a:pt x="14818" y="14332"/>
                </a:lnTo>
                <a:lnTo>
                  <a:pt x="15159" y="14308"/>
                </a:lnTo>
                <a:lnTo>
                  <a:pt x="15402" y="14259"/>
                </a:lnTo>
                <a:lnTo>
                  <a:pt x="15621" y="14210"/>
                </a:lnTo>
                <a:lnTo>
                  <a:pt x="15840" y="14113"/>
                </a:lnTo>
                <a:lnTo>
                  <a:pt x="16059" y="13991"/>
                </a:lnTo>
                <a:lnTo>
                  <a:pt x="16230" y="13845"/>
                </a:lnTo>
                <a:lnTo>
                  <a:pt x="16400" y="13675"/>
                </a:lnTo>
                <a:lnTo>
                  <a:pt x="16497" y="13480"/>
                </a:lnTo>
                <a:lnTo>
                  <a:pt x="16522" y="13359"/>
                </a:lnTo>
                <a:lnTo>
                  <a:pt x="16546" y="13237"/>
                </a:lnTo>
                <a:lnTo>
                  <a:pt x="16570" y="13042"/>
                </a:lnTo>
                <a:lnTo>
                  <a:pt x="16546" y="12848"/>
                </a:lnTo>
                <a:lnTo>
                  <a:pt x="16522" y="12653"/>
                </a:lnTo>
                <a:lnTo>
                  <a:pt x="16473" y="12458"/>
                </a:lnTo>
                <a:lnTo>
                  <a:pt x="16400" y="12264"/>
                </a:lnTo>
                <a:lnTo>
                  <a:pt x="16303" y="12069"/>
                </a:lnTo>
                <a:lnTo>
                  <a:pt x="16205" y="11899"/>
                </a:lnTo>
                <a:lnTo>
                  <a:pt x="16084" y="11728"/>
                </a:lnTo>
                <a:lnTo>
                  <a:pt x="15281" y="10414"/>
                </a:lnTo>
                <a:lnTo>
                  <a:pt x="14478" y="9100"/>
                </a:lnTo>
                <a:lnTo>
                  <a:pt x="12848" y="6497"/>
                </a:lnTo>
                <a:lnTo>
                  <a:pt x="12458" y="5840"/>
                </a:lnTo>
                <a:lnTo>
                  <a:pt x="12069" y="5159"/>
                </a:lnTo>
                <a:lnTo>
                  <a:pt x="11315" y="3747"/>
                </a:lnTo>
                <a:lnTo>
                  <a:pt x="10536" y="2336"/>
                </a:lnTo>
                <a:lnTo>
                  <a:pt x="10147" y="1655"/>
                </a:lnTo>
                <a:lnTo>
                  <a:pt x="9757" y="998"/>
                </a:lnTo>
                <a:lnTo>
                  <a:pt x="9709" y="925"/>
                </a:lnTo>
                <a:lnTo>
                  <a:pt x="9636" y="876"/>
                </a:lnTo>
                <a:lnTo>
                  <a:pt x="9417" y="608"/>
                </a:lnTo>
                <a:lnTo>
                  <a:pt x="9149" y="341"/>
                </a:lnTo>
                <a:lnTo>
                  <a:pt x="9003" y="219"/>
                </a:lnTo>
                <a:lnTo>
                  <a:pt x="8857" y="98"/>
                </a:lnTo>
                <a:lnTo>
                  <a:pt x="8687" y="25"/>
                </a:lnTo>
                <a:lnTo>
                  <a:pt x="8541" y="0"/>
                </a:ln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Eglamou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