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73" r:id="rId3"/>
    <p:sldId id="277" r:id="rId4"/>
    <p:sldId id="258" r:id="rId5"/>
    <p:sldId id="259" r:id="rId6"/>
    <p:sldId id="262" r:id="rId7"/>
    <p:sldId id="260" r:id="rId8"/>
    <p:sldId id="278" r:id="rId9"/>
    <p:sldId id="261" r:id="rId10"/>
    <p:sldId id="263" r:id="rId11"/>
    <p:sldId id="267" r:id="rId12"/>
    <p:sldId id="264" r:id="rId13"/>
    <p:sldId id="268" r:id="rId14"/>
    <p:sldId id="279" r:id="rId15"/>
    <p:sldId id="280" r:id="rId16"/>
    <p:sldId id="269" r:id="rId17"/>
    <p:sldId id="271" r:id="rId18"/>
    <p:sldId id="276" r:id="rId19"/>
    <p:sldId id="257" r:id="rId20"/>
    <p:sldId id="272" r:id="rId21"/>
    <p:sldId id="27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519E2F-6297-48BF-97D0-C2E279EB5B2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B5E382-7C04-4730-BBC4-70AC4C1B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2D1377-E31D-478B-B5FB-64F3472E7A1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025A82-2B66-458D-A5C4-904449CA33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taxes&amp;source=images&amp;cd=&amp;cad=rja&amp;uact=8&amp;docid=MTOLYko0o4dS4M&amp;tbnid=NN38SETAR8vKnM:&amp;ved=0CAcQjRw&amp;url=http://www.somersct.gov/tax.cfm&amp;ei=cKctVIzyJs-9ggTr94HIBg&amp;bvm=bv.76477589,d.eXY&amp;psig=AFQjCNEUyVabdzwTs-sR5e6RUOakTuWKTA&amp;ust=141236452055393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Causes of the American Revolution</a:t>
            </a:r>
          </a:p>
        </p:txBody>
      </p:sp>
      <p:pic>
        <p:nvPicPr>
          <p:cNvPr id="4" name="Picture 2" descr="http://ts1.mm.bing.net/th?id=H.479308158442141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2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Issue of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Colonists resented (disliked) </a:t>
            </a:r>
            <a:r>
              <a:rPr lang="en-US" dirty="0"/>
              <a:t>these new </a:t>
            </a:r>
            <a:r>
              <a:rPr lang="en-US" dirty="0">
                <a:solidFill>
                  <a:srgbClr val="FFFF00"/>
                </a:solidFill>
              </a:rPr>
              <a:t>taxes</a:t>
            </a:r>
            <a:r>
              <a:rPr lang="en-US" dirty="0"/>
              <a:t> because they went against the principle of </a:t>
            </a:r>
            <a:r>
              <a:rPr lang="en-US" dirty="0">
                <a:solidFill>
                  <a:srgbClr val="FFFF00"/>
                </a:solidFill>
              </a:rPr>
              <a:t>“No Taxation without Representation.”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49468"/>
            <a:ext cx="3064164" cy="306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s2.mm.bing.net/th?id=H.5000025999672341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419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2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Stamp Act - 1765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Stamp Act</a:t>
            </a:r>
            <a:r>
              <a:rPr lang="en-US" dirty="0"/>
              <a:t>: a </a:t>
            </a:r>
            <a:r>
              <a:rPr lang="en-US" dirty="0">
                <a:solidFill>
                  <a:srgbClr val="FFFF00"/>
                </a:solidFill>
              </a:rPr>
              <a:t>tax</a:t>
            </a:r>
            <a:r>
              <a:rPr lang="en-US" dirty="0"/>
              <a:t> passed in 1765, which placed a tax on </a:t>
            </a:r>
            <a:r>
              <a:rPr lang="en-US" dirty="0">
                <a:solidFill>
                  <a:srgbClr val="FFFF00"/>
                </a:solidFill>
              </a:rPr>
              <a:t>newspapers, playing cards, dice, and legal documents </a:t>
            </a:r>
            <a:r>
              <a:rPr lang="en-US" dirty="0"/>
              <a:t>such as </a:t>
            </a:r>
            <a:r>
              <a:rPr lang="en-US" dirty="0">
                <a:solidFill>
                  <a:srgbClr val="FFFF00"/>
                </a:solidFill>
              </a:rPr>
              <a:t>marriage licenses and wills.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352800" cy="234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s4.mm.bing.net/th?id=H.4582847264196351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" y="304800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257800"/>
            <a:ext cx="1118366" cy="113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21" y="457200"/>
            <a:ext cx="980484" cy="109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57550"/>
            <a:ext cx="990600" cy="93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5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Boycott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Stamp Act created </a:t>
            </a:r>
            <a:r>
              <a:rPr lang="en-US" dirty="0"/>
              <a:t>a firestorm of </a:t>
            </a:r>
            <a:r>
              <a:rPr lang="en-US" dirty="0">
                <a:solidFill>
                  <a:srgbClr val="FFFF00"/>
                </a:solidFill>
              </a:rPr>
              <a:t>protest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united the colonists</a:t>
            </a:r>
            <a:r>
              <a:rPr lang="en-US" dirty="0"/>
              <a:t>. </a:t>
            </a:r>
          </a:p>
          <a:p>
            <a:r>
              <a:rPr lang="en-US" dirty="0"/>
              <a:t>Colonists also agreed to </a:t>
            </a:r>
            <a:r>
              <a:rPr lang="en-US" dirty="0">
                <a:solidFill>
                  <a:srgbClr val="FFFF00"/>
                </a:solidFill>
              </a:rPr>
              <a:t>boycott</a:t>
            </a:r>
            <a:r>
              <a:rPr lang="en-US" dirty="0"/>
              <a:t> British goods. </a:t>
            </a:r>
            <a:r>
              <a:rPr lang="en-US" dirty="0">
                <a:solidFill>
                  <a:srgbClr val="FFFF00"/>
                </a:solidFill>
              </a:rPr>
              <a:t>Boycott</a:t>
            </a:r>
            <a:r>
              <a:rPr lang="en-US" dirty="0"/>
              <a:t> means to refuse to buy British goods.</a:t>
            </a:r>
          </a:p>
          <a:p>
            <a:r>
              <a:rPr lang="en-US" dirty="0">
                <a:solidFill>
                  <a:srgbClr val="FFFF00"/>
                </a:solidFill>
              </a:rPr>
              <a:t>Patrick Henry </a:t>
            </a:r>
            <a:r>
              <a:rPr lang="en-US" dirty="0"/>
              <a:t>denounces the Stamp Act and the House of Burgesses passed resolutions against it.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127926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2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Townshend Acts - 1767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Townshend Acts </a:t>
            </a:r>
            <a:r>
              <a:rPr lang="en-US" dirty="0"/>
              <a:t>taxed goods like </a:t>
            </a:r>
            <a:r>
              <a:rPr lang="en-US" dirty="0">
                <a:solidFill>
                  <a:srgbClr val="FFFF00"/>
                </a:solidFill>
              </a:rPr>
              <a:t>glass, paper, paint, lead, and tea.</a:t>
            </a:r>
          </a:p>
          <a:p>
            <a:r>
              <a:rPr lang="en-US" dirty="0">
                <a:solidFill>
                  <a:schemeClr val="tx2"/>
                </a:solidFill>
              </a:rPr>
              <a:t>Also allow British officials to use legal documents known as </a:t>
            </a:r>
            <a:r>
              <a:rPr lang="en-US" dirty="0">
                <a:solidFill>
                  <a:srgbClr val="FFFF00"/>
                </a:solidFill>
              </a:rPr>
              <a:t>writs of assistance </a:t>
            </a:r>
            <a:r>
              <a:rPr lang="en-US" dirty="0">
                <a:solidFill>
                  <a:schemeClr val="tx2"/>
                </a:solidFill>
              </a:rPr>
              <a:t>to inspect or search a ship’s cargo without giving a reason. 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ts2.mm.bing.net/th?id=H.501006331275086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3655"/>
            <a:ext cx="1291876" cy="14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4.mm.bing.net/th?id=H.472004999348534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188149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ts2.mm.bing.net/th?id=H.5053408126632193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552989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77014"/>
            <a:ext cx="1755679" cy="131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does Massacre mean?</a:t>
            </a:r>
          </a:p>
        </p:txBody>
      </p:sp>
    </p:spTree>
    <p:extLst>
      <p:ext uri="{BB962C8B-B14F-4D97-AF65-F5344CB8AC3E}">
        <p14:creationId xmlns:p14="http://schemas.microsoft.com/office/powerpoint/2010/main" val="256095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osmassrev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238999" cy="550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43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Boston Massacre - 1770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people in Boston taunted the soldiers and threw snowballs at them.</a:t>
            </a:r>
          </a:p>
          <a:p>
            <a:r>
              <a:rPr lang="en-US" dirty="0"/>
              <a:t>By accident, the soldiers fired into the crowed, and several protesters were killed. </a:t>
            </a:r>
          </a:p>
        </p:txBody>
      </p:sp>
      <p:pic>
        <p:nvPicPr>
          <p:cNvPr id="4" name="Picture 9" descr="bosmassrev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7238999" cy="306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9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Boston Massacre - 1770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Crispus Attucks </a:t>
            </a:r>
            <a:r>
              <a:rPr lang="en-US" dirty="0"/>
              <a:t>– an African American, was the first colonist killed. </a:t>
            </a:r>
          </a:p>
          <a:p>
            <a:r>
              <a:rPr lang="en-US" dirty="0"/>
              <a:t>Soldiers were put on trial but their attorney, </a:t>
            </a:r>
            <a:r>
              <a:rPr lang="en-US" dirty="0">
                <a:solidFill>
                  <a:srgbClr val="FFFF00"/>
                </a:solidFill>
              </a:rPr>
              <a:t>John Adams</a:t>
            </a:r>
            <a:r>
              <a:rPr lang="en-US" dirty="0"/>
              <a:t>, said they acted out of self defense and were found innocent.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40521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8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Boston Tea Party - 1773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>
                <a:solidFill>
                  <a:srgbClr val="FFFF00"/>
                </a:solidFill>
              </a:rPr>
              <a:t>The British East India Company </a:t>
            </a:r>
            <a:r>
              <a:rPr lang="en-US" dirty="0"/>
              <a:t>sold </a:t>
            </a:r>
            <a:r>
              <a:rPr lang="en-US" b="1" dirty="0"/>
              <a:t>tea</a:t>
            </a:r>
            <a:r>
              <a:rPr lang="en-US" dirty="0"/>
              <a:t> to colonial tea merchants.  The tea merchants then sold the tea in their stores to the colonists for a higher price, that way they made a profit.</a:t>
            </a:r>
          </a:p>
          <a:p>
            <a:pPr marL="137160" indent="0">
              <a:buNone/>
            </a:pPr>
            <a:endParaRPr lang="en-US" dirty="0"/>
          </a:p>
          <a:p>
            <a:pPr lvl="0"/>
            <a:r>
              <a:rPr lang="en-US" dirty="0"/>
              <a:t>When the </a:t>
            </a:r>
            <a:r>
              <a:rPr lang="en-US" b="1" dirty="0">
                <a:solidFill>
                  <a:srgbClr val="FFFF00"/>
                </a:solidFill>
              </a:rPr>
              <a:t>British East India Company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had </a:t>
            </a:r>
            <a:r>
              <a:rPr lang="en-US" b="1" dirty="0">
                <a:solidFill>
                  <a:srgbClr val="FFFF00"/>
                </a:solidFill>
              </a:rPr>
              <a:t>financial troubles</a:t>
            </a:r>
            <a:r>
              <a:rPr lang="en-US" dirty="0"/>
              <a:t>, Parliament passed the Tea Act.  The </a:t>
            </a:r>
            <a:r>
              <a:rPr lang="en-US" b="1" dirty="0">
                <a:solidFill>
                  <a:srgbClr val="FFFF00"/>
                </a:solidFill>
              </a:rPr>
              <a:t>Tea Act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stated that the British East India Company could sell tea directly to the colonists.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/>
              <a:t>American tea merchants protested being cut out of the tea trade, because they were losing money or </a:t>
            </a:r>
            <a:r>
              <a:rPr lang="en-US" b="1" dirty="0">
                <a:solidFill>
                  <a:srgbClr val="FFFF00"/>
                </a:solidFill>
              </a:rPr>
              <a:t>revenue</a:t>
            </a:r>
            <a:r>
              <a:rPr lang="en-US" dirty="0"/>
              <a:t>.  Other colonists thought that the Tea Act was a trick by the British </a:t>
            </a:r>
          </a:p>
        </p:txBody>
      </p:sp>
    </p:spTree>
    <p:extLst>
      <p:ext uri="{BB962C8B-B14F-4D97-AF65-F5344CB8AC3E}">
        <p14:creationId xmlns:p14="http://schemas.microsoft.com/office/powerpoint/2010/main" val="245998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Boston Tea Party - 1773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Sons of Liberty </a:t>
            </a:r>
            <a:r>
              <a:rPr lang="en-US" dirty="0"/>
              <a:t>in Boston showed their </a:t>
            </a:r>
            <a:r>
              <a:rPr lang="en-US" dirty="0">
                <a:solidFill>
                  <a:srgbClr val="FFFF00"/>
                </a:solidFill>
              </a:rPr>
              <a:t>displeasure</a:t>
            </a:r>
            <a:r>
              <a:rPr lang="en-US" dirty="0"/>
              <a:t> with the Tea Act by staging (holding) the </a:t>
            </a:r>
            <a:r>
              <a:rPr lang="en-US" dirty="0">
                <a:solidFill>
                  <a:srgbClr val="FFFF00"/>
                </a:solidFill>
              </a:rPr>
              <a:t>Boston Tea Party. Disguised as Indians,</a:t>
            </a:r>
            <a:r>
              <a:rPr lang="en-US" dirty="0"/>
              <a:t> they raided three British ships and dumped the cargo of tea into the Boston Harbor.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ts2.mm.bing.net/th?id=H.497422181859608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86328"/>
            <a:ext cx="3962400" cy="43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5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French &amp; Indian War 1754-1763</a:t>
            </a:r>
          </a:p>
        </p:txBody>
      </p:sp>
      <p:pic>
        <p:nvPicPr>
          <p:cNvPr id="6" name="Picture 5" descr="england indian 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315200" cy="451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2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Intolerable Acts - 1774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/>
              <a:t>Closed the port of Boston.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/>
              <a:t>Forbade Massachusetts colonists from holding town meetings.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/>
              <a:t>Quartering Act required colonists to house British troops in their homes.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/>
              <a:t>Allowed British officials charged with a crime to escape prosecution. </a:t>
            </a:r>
          </a:p>
        </p:txBody>
      </p:sp>
    </p:spTree>
    <p:extLst>
      <p:ext uri="{BB962C8B-B14F-4D97-AF65-F5344CB8AC3E}">
        <p14:creationId xmlns:p14="http://schemas.microsoft.com/office/powerpoint/2010/main" val="379685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Committees of Correspondence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writing campaign started by </a:t>
            </a:r>
            <a:r>
              <a:rPr lang="en-US" dirty="0">
                <a:solidFill>
                  <a:srgbClr val="FFFF00"/>
                </a:solidFill>
              </a:rPr>
              <a:t>Sam Adams</a:t>
            </a:r>
            <a:r>
              <a:rPr lang="en-US" dirty="0"/>
              <a:t>, spread the news about the </a:t>
            </a:r>
            <a:r>
              <a:rPr lang="en-US" dirty="0">
                <a:solidFill>
                  <a:srgbClr val="FFFF00"/>
                </a:solidFill>
              </a:rPr>
              <a:t>Intolerable Acts.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70719"/>
            <a:ext cx="7010400" cy="159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47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Turmoil over Taxation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1763, colonists in the 13 colonies had the same </a:t>
            </a:r>
            <a:r>
              <a:rPr lang="en-US" b="1" dirty="0"/>
              <a:t>rights as</a:t>
            </a:r>
            <a:r>
              <a:rPr lang="en-US" dirty="0"/>
              <a:t> </a:t>
            </a:r>
            <a:r>
              <a:rPr lang="en-US" b="1" dirty="0"/>
              <a:t>freeborn Englishmen</a:t>
            </a:r>
            <a:r>
              <a:rPr lang="en-US" dirty="0"/>
              <a:t> given to them by the </a:t>
            </a:r>
            <a:r>
              <a:rPr lang="en-US" b="1" dirty="0"/>
              <a:t>Magna Carta</a:t>
            </a:r>
            <a:r>
              <a:rPr lang="en-US" dirty="0"/>
              <a:t> and the </a:t>
            </a:r>
            <a:r>
              <a:rPr lang="en-US" b="1" dirty="0"/>
              <a:t>English Bill of Rights</a:t>
            </a:r>
            <a:r>
              <a:rPr lang="en-US" dirty="0"/>
              <a:t>. </a:t>
            </a:r>
          </a:p>
          <a:p>
            <a:pPr marL="137160" indent="0">
              <a:buNone/>
            </a:pPr>
            <a:endParaRPr lang="en-US" dirty="0"/>
          </a:p>
          <a:p>
            <a:pPr lvl="0"/>
            <a:r>
              <a:rPr lang="en-US" dirty="0"/>
              <a:t>They had created their own representative assembles like the House of Burgesses.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2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Proclamation Line of 1763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914400"/>
            <a:ext cx="5111750" cy="5211763"/>
          </a:xfrm>
        </p:spPr>
        <p:txBody>
          <a:bodyPr/>
          <a:lstStyle/>
          <a:p>
            <a:r>
              <a:rPr lang="en-US" sz="2800" b="1" u="sng" dirty="0">
                <a:solidFill>
                  <a:srgbClr val="FFFF00"/>
                </a:solidFill>
              </a:rPr>
              <a:t>Proclamation Line of 1763: </a:t>
            </a:r>
            <a:r>
              <a:rPr lang="en-US" dirty="0"/>
              <a:t>statement issued by King George III that stated the colonists were forbidden to settle west of the Appalachian Mountains. He hoped to end the fighting between colonists and the Indians. </a:t>
            </a:r>
          </a:p>
          <a:p>
            <a:r>
              <a:rPr lang="en-US" dirty="0"/>
              <a:t>The colonists did not like this. They thought Britain was trying to control them.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02021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8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07400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52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05600" cy="490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1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British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British continued to keep an army in North America to enforce taxes and the laws.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http://ts2.mm.bing.net/th?id=H.454760706578960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9177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s2.mm.bing.net/th?id=H.5026392775132581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57927"/>
            <a:ext cx="330073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4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FF00"/>
                </a:solidFill>
                <a:effectLst/>
              </a:rPr>
              <a:t>Taxes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British citizens complained about the taxes, </a:t>
            </a:r>
            <a:r>
              <a:rPr lang="en-US" dirty="0">
                <a:solidFill>
                  <a:srgbClr val="FFFF00"/>
                </a:solidFill>
              </a:rPr>
              <a:t>British officials decided that the colonists needed to help pay for things </a:t>
            </a:r>
            <a:r>
              <a:rPr lang="en-US" dirty="0"/>
              <a:t>and began taxing them too. </a:t>
            </a:r>
          </a:p>
          <a:p>
            <a:endParaRPr lang="en-US" dirty="0"/>
          </a:p>
        </p:txBody>
      </p:sp>
      <p:pic>
        <p:nvPicPr>
          <p:cNvPr id="1026" name="Picture 2" descr="http://t0.gstatic.com/images?q=tbn:ANd9GcQAzrnLO4OMzr3Q_cwDPgwkOTIdHIa93WLNcZAN8XtPvtLVO989:www.somersct.gov/images/Pay%2520Taxes%2520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324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8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Sugar Act - 1764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Sugar Act</a:t>
            </a:r>
            <a:r>
              <a:rPr lang="en-US" dirty="0"/>
              <a:t>: a </a:t>
            </a:r>
            <a:r>
              <a:rPr lang="en-US" dirty="0">
                <a:solidFill>
                  <a:srgbClr val="FFFF00"/>
                </a:solidFill>
              </a:rPr>
              <a:t>tax</a:t>
            </a:r>
            <a:r>
              <a:rPr lang="en-US" dirty="0"/>
              <a:t> passed in 1764, which placed a </a:t>
            </a:r>
            <a:r>
              <a:rPr lang="en-US" dirty="0">
                <a:solidFill>
                  <a:srgbClr val="FFFF00"/>
                </a:solidFill>
              </a:rPr>
              <a:t>tax on sugar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molasses</a:t>
            </a:r>
            <a:r>
              <a:rPr lang="en-US" dirty="0"/>
              <a:t>. This law also made it easier for British officials to try smugglers.</a:t>
            </a:r>
          </a:p>
          <a:p>
            <a:r>
              <a:rPr lang="en-US" dirty="0">
                <a:solidFill>
                  <a:srgbClr val="FFFF00"/>
                </a:solidFill>
              </a:rPr>
              <a:t>Samuel Adams </a:t>
            </a:r>
            <a:r>
              <a:rPr lang="en-US" dirty="0"/>
              <a:t>organized protest against the Sugar Act and it was repealed in 1766.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2770</TotalTime>
  <Words>660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Causes of the American Revolution</vt:lpstr>
      <vt:lpstr>French &amp; Indian War 1754-1763</vt:lpstr>
      <vt:lpstr>Turmoil over Taxation</vt:lpstr>
      <vt:lpstr>Proclamation Line of 1763</vt:lpstr>
      <vt:lpstr>PowerPoint Presentation</vt:lpstr>
      <vt:lpstr>PowerPoint Presentation</vt:lpstr>
      <vt:lpstr>British Army</vt:lpstr>
      <vt:lpstr>Taxes</vt:lpstr>
      <vt:lpstr>Sugar Act - 1764</vt:lpstr>
      <vt:lpstr>Issue of Taxation</vt:lpstr>
      <vt:lpstr>Stamp Act - 1765</vt:lpstr>
      <vt:lpstr>Boycott</vt:lpstr>
      <vt:lpstr>Townshend Acts - 1767</vt:lpstr>
      <vt:lpstr>What does Massacre mean?</vt:lpstr>
      <vt:lpstr>PowerPoint Presentation</vt:lpstr>
      <vt:lpstr>Boston Massacre - 1770</vt:lpstr>
      <vt:lpstr>Boston Massacre - 1770</vt:lpstr>
      <vt:lpstr>Boston Tea Party - 1773</vt:lpstr>
      <vt:lpstr>Boston Tea Party - 1773</vt:lpstr>
      <vt:lpstr>Intolerable Acts - 1774</vt:lpstr>
      <vt:lpstr>Committees of Correspondence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Jerry W. Elledge</dc:creator>
  <cp:lastModifiedBy>Green, Stephanie P</cp:lastModifiedBy>
  <cp:revision>24</cp:revision>
  <cp:lastPrinted>2013-11-11T21:16:30Z</cp:lastPrinted>
  <dcterms:created xsi:type="dcterms:W3CDTF">2013-10-17T11:45:45Z</dcterms:created>
  <dcterms:modified xsi:type="dcterms:W3CDTF">2018-09-27T17:31:53Z</dcterms:modified>
</cp:coreProperties>
</file>