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Rhetorical Situation: An Introduction to Rhetorical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English 3 AP/ AP 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3761470"/>
          </a:xfrm>
        </p:spPr>
        <p:txBody>
          <a:bodyPr>
            <a:noAutofit/>
          </a:bodyPr>
          <a:lstStyle/>
          <a:p>
            <a:r>
              <a:rPr lang="en-US" sz="3600" dirty="0"/>
              <a:t>Rhetorical analysis is a form of criticism </a:t>
            </a:r>
            <a:r>
              <a:rPr lang="en-US" sz="3600" dirty="0" smtClean="0"/>
              <a:t>or close reading that </a:t>
            </a:r>
            <a:r>
              <a:rPr lang="en-US" sz="3600" dirty="0"/>
              <a:t>employs the principles of rhetoric to examine the interactions between a text, an </a:t>
            </a:r>
            <a:r>
              <a:rPr lang="en-US" sz="3600" dirty="0" smtClean="0"/>
              <a:t>author, and an audience.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02136" y="1307496"/>
            <a:ext cx="4725140" cy="23625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8474" y="3999683"/>
            <a:ext cx="3242081" cy="246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hape 356" descr="http://www.addictinginfo.org/wp-content/uploads/2014/08/fox-news-latino.jpg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l="16306" t="61355" r="15804"/>
          <a:stretch/>
        </p:blipFill>
        <p:spPr>
          <a:xfrm>
            <a:off x="143400" y="173064"/>
            <a:ext cx="7047514" cy="280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361" descr="http://www.addictinginfo.org/wp-content/uploads/2014/08/fox-news-latino.jpg"/>
          <p:cNvPicPr preferRelativeResize="0"/>
          <p:nvPr/>
        </p:nvPicPr>
        <p:blipFill rotWithShape="1">
          <a:blip r:embed="rId2">
            <a:alphaModFix/>
          </a:blip>
          <a:srcRect l="15926" t="12817" r="15425" b="37731"/>
          <a:stretch/>
        </p:blipFill>
        <p:spPr>
          <a:xfrm>
            <a:off x="3048000" y="2974000"/>
            <a:ext cx="9144000" cy="348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76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Parts of a Rhetorical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4000" b="1" dirty="0"/>
              <a:t>The text</a:t>
            </a:r>
            <a:r>
              <a:rPr lang="en-US" sz="4000" dirty="0"/>
              <a:t>, which is the actual communication, whether written or spoken </a:t>
            </a:r>
          </a:p>
          <a:p>
            <a:pPr fontAlgn="base"/>
            <a:r>
              <a:rPr lang="en-US" sz="4000" b="1" dirty="0"/>
              <a:t>The author</a:t>
            </a:r>
            <a:r>
              <a:rPr lang="en-US" sz="4000" dirty="0"/>
              <a:t>, which is the person who creates a specific communication </a:t>
            </a:r>
          </a:p>
          <a:p>
            <a:pPr fontAlgn="base"/>
            <a:r>
              <a:rPr lang="en-US" sz="4000" b="1" dirty="0"/>
              <a:t>The audience</a:t>
            </a:r>
            <a:r>
              <a:rPr lang="en-US" sz="4000" dirty="0"/>
              <a:t>, who is the recipient of a communication </a:t>
            </a:r>
          </a:p>
        </p:txBody>
      </p:sp>
    </p:spTree>
    <p:extLst>
      <p:ext uri="{BB962C8B-B14F-4D97-AF65-F5344CB8AC3E}">
        <p14:creationId xmlns:p14="http://schemas.microsoft.com/office/powerpoint/2010/main" val="2189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Parts of a Rhetorical </a:t>
            </a:r>
            <a:r>
              <a:rPr lang="en-US" dirty="0" smtClean="0"/>
              <a:t>Situation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000" b="1" dirty="0"/>
              <a:t>The purpose(s)</a:t>
            </a:r>
            <a:r>
              <a:rPr lang="en-US" sz="4000" dirty="0"/>
              <a:t>, which are the various reasons for authors and audiences to engage in </a:t>
            </a:r>
            <a:r>
              <a:rPr lang="en-US" sz="4000" dirty="0" smtClean="0"/>
              <a:t>communication. Also includes exigence (later).</a:t>
            </a:r>
            <a:r>
              <a:rPr lang="en-US" sz="4000" dirty="0"/>
              <a:t> </a:t>
            </a:r>
          </a:p>
          <a:p>
            <a:pPr fontAlgn="base"/>
            <a:r>
              <a:rPr lang="en-US" sz="4000" b="1" dirty="0"/>
              <a:t>The setting</a:t>
            </a:r>
            <a:r>
              <a:rPr lang="en-US" sz="4000" dirty="0"/>
              <a:t>, which is the time, place, and environment that surrounds a particular communication.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 is understanding how these 5 parts work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9620198" cy="4129724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We will practice annotating and understanding these 5 parts of a rhetorical analysis with, “You May Want to Marry my Husband” by </a:t>
            </a:r>
            <a:r>
              <a:rPr lang="en-US" sz="4400" dirty="0" err="1">
                <a:solidFill>
                  <a:schemeClr val="tx1"/>
                </a:solidFill>
              </a:rPr>
              <a:t>By</a:t>
            </a:r>
            <a:r>
              <a:rPr lang="en-US" sz="4400" dirty="0">
                <a:solidFill>
                  <a:schemeClr val="tx1"/>
                </a:solidFill>
              </a:rPr>
              <a:t> Amy </a:t>
            </a:r>
            <a:r>
              <a:rPr lang="en-US" sz="4400" dirty="0" err="1">
                <a:solidFill>
                  <a:schemeClr val="tx1"/>
                </a:solidFill>
              </a:rPr>
              <a:t>Krouse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Rosenthal (New York Times). Take out your annotation guide and reading guide.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760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we read, think about where these 5 ideas are found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Read to understand.</a:t>
            </a:r>
          </a:p>
          <a:p>
            <a:r>
              <a:rPr lang="en-US" dirty="0" smtClean="0"/>
              <a:t>Be cognizant of what we are looking for.</a:t>
            </a:r>
          </a:p>
          <a:p>
            <a:r>
              <a:rPr lang="en-US" dirty="0" smtClean="0"/>
              <a:t>Notice and note shifts in tone, repetition, where the title is said, etc. All the “good stuff” you have been learning.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 will go back to find the 5 parts.</a:t>
            </a:r>
          </a:p>
          <a:p>
            <a:r>
              <a:rPr lang="en-US" dirty="0" smtClean="0"/>
              <a:t>We will go back to think about how they all work together—how does the author encourage the audience to accept their message?</a:t>
            </a:r>
          </a:p>
          <a:p>
            <a:r>
              <a:rPr lang="en-US" dirty="0" smtClean="0"/>
              <a:t>And, finally, we will think about the message and its success overall.</a:t>
            </a:r>
          </a:p>
        </p:txBody>
      </p:sp>
    </p:spTree>
    <p:extLst>
      <p:ext uri="{BB962C8B-B14F-4D97-AF65-F5344CB8AC3E}">
        <p14:creationId xmlns:p14="http://schemas.microsoft.com/office/powerpoint/2010/main" val="1918619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829</TotalTime>
  <Words>239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Rhetorical Situation: An Introduction to Rhetorical Analysis</vt:lpstr>
      <vt:lpstr>Rhetoric</vt:lpstr>
      <vt:lpstr>PowerPoint Presentation</vt:lpstr>
      <vt:lpstr>5 Parts of a Rhetorical Situation</vt:lpstr>
      <vt:lpstr>5 Parts of a Rhetorical Situation (continued)</vt:lpstr>
      <vt:lpstr>Rhetorical Analysis is understanding how these 5 parts work together</vt:lpstr>
      <vt:lpstr>AS we read, think about where these 5 ideas are found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Situation: An Introduction to Rhetorical Analysis</dc:title>
  <dc:creator>Guerrero, Mary C</dc:creator>
  <cp:lastModifiedBy>Crisostomo, Christiani N</cp:lastModifiedBy>
  <cp:revision>8</cp:revision>
  <dcterms:created xsi:type="dcterms:W3CDTF">2019-08-07T18:52:41Z</dcterms:created>
  <dcterms:modified xsi:type="dcterms:W3CDTF">2019-08-14T02:15:25Z</dcterms:modified>
</cp:coreProperties>
</file>