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2"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11/13/2017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11/13/2017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11/13/2017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11/13/2017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11/13/2017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schools.saisd.net/page/002.libcalenda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0Bz0VqZtutOGDV2xneXpOUnlsZk0/view?usp=sharing" TargetMode="External"/><Relationship Id="rId2" Type="http://schemas.openxmlformats.org/officeDocument/2006/relationships/hyperlink" Target="https://docs.google.com/a/saisd.net/spreadsheets/d/1j6N0HNT3KBslsTc1IFDwY3QbtKdMxj4re8v-iNygTlg/edit?usp=sharing" TargetMode="External"/><Relationship Id="rId1" Type="http://schemas.openxmlformats.org/officeDocument/2006/relationships/slideLayout" Target="../slideLayouts/slideLayout2.xml"/><Relationship Id="rId4" Type="http://schemas.openxmlformats.org/officeDocument/2006/relationships/hyperlink" Target="https://schools.saisd.net/page/002.libcalenda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wintranet.saisd.net/ADStudentsManager/login.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oo.gl/forms/bP3KRkufaPdmpyoz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Laptop &amp; Chromebook Cart Procedures</a:t>
            </a:r>
            <a:endParaRPr lang="en-US" sz="72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6316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 between </a:t>
            </a:r>
            <a:r>
              <a:rPr lang="en-US" dirty="0" err="1"/>
              <a:t>chromebooks</a:t>
            </a:r>
            <a:r>
              <a:rPr lang="en-US" dirty="0"/>
              <a:t> and laptops</a:t>
            </a:r>
          </a:p>
        </p:txBody>
      </p:sp>
      <p:sp>
        <p:nvSpPr>
          <p:cNvPr id="3" name="Content Placeholder 2"/>
          <p:cNvSpPr>
            <a:spLocks noGrp="1"/>
          </p:cNvSpPr>
          <p:nvPr>
            <p:ph sz="half" idx="1"/>
          </p:nvPr>
        </p:nvSpPr>
        <p:spPr>
          <a:xfrm>
            <a:off x="1257300" y="2285999"/>
            <a:ext cx="4800600" cy="3867665"/>
          </a:xfrm>
        </p:spPr>
        <p:txBody>
          <a:bodyPr>
            <a:normAutofit fontScale="85000" lnSpcReduction="10000"/>
          </a:bodyPr>
          <a:lstStyle/>
          <a:p>
            <a:r>
              <a:rPr lang="en-US" dirty="0" smtClean="0"/>
              <a:t>Starts up in 7 seconds and student login takes less than an minute.</a:t>
            </a:r>
          </a:p>
          <a:p>
            <a:r>
              <a:rPr lang="en-US" dirty="0" smtClean="0"/>
              <a:t>Web-based sites and apps only, no installed programs on the device</a:t>
            </a:r>
          </a:p>
          <a:p>
            <a:r>
              <a:rPr lang="en-US" dirty="0" smtClean="0"/>
              <a:t>No ability to print.  Students can share files with teacher as needed online.</a:t>
            </a:r>
          </a:p>
          <a:p>
            <a:r>
              <a:rPr lang="en-US" dirty="0" smtClean="0"/>
              <a:t>Automatically updates as needed – updates are fairly quick.</a:t>
            </a:r>
          </a:p>
          <a:p>
            <a:r>
              <a:rPr lang="en-US" dirty="0" smtClean="0"/>
              <a:t>Can access and control student devices through Go Guardian.</a:t>
            </a:r>
          </a:p>
          <a:p>
            <a:r>
              <a:rPr lang="en-US" dirty="0" smtClean="0"/>
              <a:t>Battery lasts 7-8 hours</a:t>
            </a:r>
            <a:endParaRPr lang="en-US" dirty="0"/>
          </a:p>
        </p:txBody>
      </p:sp>
      <p:sp>
        <p:nvSpPr>
          <p:cNvPr id="4" name="Content Placeholder 3"/>
          <p:cNvSpPr>
            <a:spLocks noGrp="1"/>
          </p:cNvSpPr>
          <p:nvPr>
            <p:ph sz="half" idx="2"/>
          </p:nvPr>
        </p:nvSpPr>
        <p:spPr>
          <a:xfrm>
            <a:off x="6647796" y="2286000"/>
            <a:ext cx="4800600" cy="4238368"/>
          </a:xfrm>
        </p:spPr>
        <p:txBody>
          <a:bodyPr>
            <a:normAutofit fontScale="85000" lnSpcReduction="10000"/>
          </a:bodyPr>
          <a:lstStyle/>
          <a:p>
            <a:r>
              <a:rPr lang="en-US" dirty="0" smtClean="0"/>
              <a:t>Can take a few minutes for students to sign-in.  (Especially the first time they use a particular device because it installs their settings on that device.)</a:t>
            </a:r>
          </a:p>
          <a:p>
            <a:r>
              <a:rPr lang="en-US" dirty="0" smtClean="0"/>
              <a:t>Has installed programs like full versions of Word, Excel, and </a:t>
            </a:r>
            <a:r>
              <a:rPr lang="en-US" dirty="0" err="1" smtClean="0"/>
              <a:t>Powerpoint</a:t>
            </a:r>
            <a:r>
              <a:rPr lang="en-US" dirty="0" smtClean="0"/>
              <a:t> that allows more features than web-based version.</a:t>
            </a:r>
          </a:p>
          <a:p>
            <a:r>
              <a:rPr lang="en-US" dirty="0" smtClean="0"/>
              <a:t>Can print (IF department printers are installed)</a:t>
            </a:r>
          </a:p>
          <a:p>
            <a:r>
              <a:rPr lang="en-US" dirty="0" smtClean="0"/>
              <a:t>Updates can take a while.</a:t>
            </a:r>
          </a:p>
          <a:p>
            <a:r>
              <a:rPr lang="en-US" dirty="0" smtClean="0"/>
              <a:t>Can access and control student devices with Go Guardian only if students login to and use Chrome.</a:t>
            </a:r>
          </a:p>
          <a:p>
            <a:r>
              <a:rPr lang="en-US" dirty="0" smtClean="0"/>
              <a:t>Battery life can be shorter than Chromebooks because it runs more processes when in use.</a:t>
            </a:r>
            <a:endParaRPr lang="en-US" dirty="0"/>
          </a:p>
        </p:txBody>
      </p:sp>
    </p:spTree>
    <p:extLst>
      <p:ext uri="{BB962C8B-B14F-4D97-AF65-F5344CB8AC3E}">
        <p14:creationId xmlns:p14="http://schemas.microsoft.com/office/powerpoint/2010/main" val="101865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Reserving a Cart</a:t>
            </a:r>
            <a:endParaRPr lang="en-US" dirty="0"/>
          </a:p>
        </p:txBody>
      </p:sp>
      <p:sp>
        <p:nvSpPr>
          <p:cNvPr id="3" name="Content Placeholder 2"/>
          <p:cNvSpPr>
            <a:spLocks noGrp="1"/>
          </p:cNvSpPr>
          <p:nvPr>
            <p:ph idx="1"/>
          </p:nvPr>
        </p:nvSpPr>
        <p:spPr/>
        <p:txBody>
          <a:bodyPr/>
          <a:lstStyle/>
          <a:p>
            <a:r>
              <a:rPr lang="en-US" dirty="0" smtClean="0"/>
              <a:t>To reserve a cart, go to the </a:t>
            </a:r>
            <a:r>
              <a:rPr lang="en-US" dirty="0" smtClean="0">
                <a:hlinkClick r:id="rId2"/>
              </a:rPr>
              <a:t>Library Calendars </a:t>
            </a:r>
            <a:r>
              <a:rPr lang="en-US" dirty="0" smtClean="0"/>
              <a:t>page</a:t>
            </a:r>
          </a:p>
          <a:p>
            <a:r>
              <a:rPr lang="en-US" dirty="0" smtClean="0"/>
              <a:t>Check the appropriate calendar for availability</a:t>
            </a:r>
          </a:p>
          <a:p>
            <a:r>
              <a:rPr lang="en-US" dirty="0" smtClean="0"/>
              <a:t>Click on the reservation tab and complete the online form.</a:t>
            </a:r>
          </a:p>
          <a:p>
            <a:r>
              <a:rPr lang="en-US" dirty="0" smtClean="0"/>
              <a:t>You will receive an email from me when your request has been confirmed and added to the calendar.</a:t>
            </a:r>
          </a:p>
          <a:p>
            <a:r>
              <a:rPr lang="en-US" dirty="0" smtClean="0"/>
              <a:t>You can reserve a cart for up to 5 consecutive days at a time.</a:t>
            </a:r>
            <a:endParaRPr lang="en-US" dirty="0"/>
          </a:p>
        </p:txBody>
      </p:sp>
    </p:spTree>
    <p:extLst>
      <p:ext uri="{BB962C8B-B14F-4D97-AF65-F5344CB8AC3E}">
        <p14:creationId xmlns:p14="http://schemas.microsoft.com/office/powerpoint/2010/main" val="299701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up carts</a:t>
            </a:r>
            <a:endParaRPr lang="en-US" dirty="0"/>
          </a:p>
        </p:txBody>
      </p:sp>
      <p:sp>
        <p:nvSpPr>
          <p:cNvPr id="3" name="Content Placeholder 2"/>
          <p:cNvSpPr>
            <a:spLocks noGrp="1"/>
          </p:cNvSpPr>
          <p:nvPr>
            <p:ph idx="1"/>
          </p:nvPr>
        </p:nvSpPr>
        <p:spPr/>
        <p:txBody>
          <a:bodyPr/>
          <a:lstStyle/>
          <a:p>
            <a:r>
              <a:rPr lang="en-US" dirty="0" smtClean="0"/>
              <a:t>Only teachers or other staff may pick up a cart.  </a:t>
            </a:r>
            <a:r>
              <a:rPr lang="en-US" dirty="0" smtClean="0">
                <a:solidFill>
                  <a:srgbClr val="FF0000"/>
                </a:solidFill>
              </a:rPr>
              <a:t>You may not send a student</a:t>
            </a:r>
            <a:r>
              <a:rPr lang="en-US" dirty="0" smtClean="0"/>
              <a:t>.</a:t>
            </a:r>
          </a:p>
          <a:p>
            <a:r>
              <a:rPr lang="en-US" dirty="0" smtClean="0"/>
              <a:t>You may pick up carts before school the day of your reservation.  (I usually arrive between 8:10-8:15 most days.)</a:t>
            </a:r>
          </a:p>
          <a:p>
            <a:r>
              <a:rPr lang="en-US" dirty="0" smtClean="0"/>
              <a:t>If the cart is not in use the day before, you can pick it up after school the day before your reservation.</a:t>
            </a:r>
          </a:p>
          <a:p>
            <a:r>
              <a:rPr lang="en-US" dirty="0" smtClean="0"/>
              <a:t>Do not place any food or drinks on the cart at any time.</a:t>
            </a:r>
            <a:endParaRPr lang="en-US" dirty="0"/>
          </a:p>
        </p:txBody>
      </p:sp>
    </p:spTree>
    <p:extLst>
      <p:ext uri="{BB962C8B-B14F-4D97-AF65-F5344CB8AC3E}">
        <p14:creationId xmlns:p14="http://schemas.microsoft.com/office/powerpoint/2010/main" val="157072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carts in your classroom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must assign </a:t>
            </a:r>
            <a:r>
              <a:rPr lang="en-US" dirty="0" err="1" smtClean="0"/>
              <a:t>chromebooks</a:t>
            </a:r>
            <a:r>
              <a:rPr lang="en-US" dirty="0" smtClean="0"/>
              <a:t>/laptops to your students and complete either the online </a:t>
            </a:r>
            <a:r>
              <a:rPr lang="en-US" dirty="0" smtClean="0">
                <a:hlinkClick r:id="rId2"/>
              </a:rPr>
              <a:t>Google document</a:t>
            </a:r>
            <a:r>
              <a:rPr lang="en-US" dirty="0" smtClean="0"/>
              <a:t> or turn in the </a:t>
            </a:r>
            <a:r>
              <a:rPr lang="en-US" dirty="0" smtClean="0">
                <a:hlinkClick r:id="rId3"/>
              </a:rPr>
              <a:t>printed assignment sheet</a:t>
            </a:r>
            <a:r>
              <a:rPr lang="en-US" dirty="0" smtClean="0"/>
              <a:t> listing your class assignments.</a:t>
            </a:r>
          </a:p>
          <a:p>
            <a:r>
              <a:rPr lang="en-US" dirty="0" smtClean="0"/>
              <a:t>These documents can be found on the </a:t>
            </a:r>
            <a:r>
              <a:rPr lang="en-US" dirty="0" smtClean="0">
                <a:hlinkClick r:id="rId4"/>
              </a:rPr>
              <a:t>Library Calendar page</a:t>
            </a:r>
            <a:r>
              <a:rPr lang="en-US" dirty="0" smtClean="0"/>
              <a:t> under the Carts Calendar.</a:t>
            </a:r>
          </a:p>
          <a:p>
            <a:r>
              <a:rPr lang="en-US" dirty="0" smtClean="0"/>
              <a:t>Students must login to devices using their district usernames and passwords.</a:t>
            </a:r>
          </a:p>
          <a:p>
            <a:r>
              <a:rPr lang="en-US" dirty="0" smtClean="0"/>
              <a:t>Carts should be closed, locked, and plugged in when not in use.</a:t>
            </a:r>
          </a:p>
          <a:p>
            <a:r>
              <a:rPr lang="en-US" b="1" dirty="0" smtClean="0"/>
              <a:t>Students should not take ANY devices from the classroom</a:t>
            </a:r>
            <a:r>
              <a:rPr lang="en-US" dirty="0" smtClean="0"/>
              <a:t>.  If a student needs to work on something outside of your class, provide them with a pass to use a library computer.</a:t>
            </a:r>
          </a:p>
          <a:p>
            <a:r>
              <a:rPr lang="en-US" dirty="0" smtClean="0"/>
              <a:t>Teachers should actively monitor student use and check condition of devices before they are returned to the cart.  </a:t>
            </a:r>
          </a:p>
          <a:p>
            <a:r>
              <a:rPr lang="en-US" dirty="0" smtClean="0"/>
              <a:t>Make sure students log out of devices at the end of each class period.</a:t>
            </a:r>
          </a:p>
          <a:p>
            <a:endParaRPr lang="en-US" dirty="0"/>
          </a:p>
        </p:txBody>
      </p:sp>
    </p:spTree>
    <p:extLst>
      <p:ext uri="{BB962C8B-B14F-4D97-AF65-F5344CB8AC3E}">
        <p14:creationId xmlns:p14="http://schemas.microsoft.com/office/powerpoint/2010/main" val="3486685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the carts</a:t>
            </a:r>
            <a:endParaRPr lang="en-US" dirty="0"/>
          </a:p>
        </p:txBody>
      </p:sp>
      <p:sp>
        <p:nvSpPr>
          <p:cNvPr id="3" name="Content Placeholder 2"/>
          <p:cNvSpPr>
            <a:spLocks noGrp="1"/>
          </p:cNvSpPr>
          <p:nvPr>
            <p:ph idx="1"/>
          </p:nvPr>
        </p:nvSpPr>
        <p:spPr/>
        <p:txBody>
          <a:bodyPr/>
          <a:lstStyle/>
          <a:p>
            <a:r>
              <a:rPr lang="en-US" dirty="0" smtClean="0"/>
              <a:t>Each device should be returned to its correct numbered slot.</a:t>
            </a:r>
          </a:p>
          <a:p>
            <a:r>
              <a:rPr lang="en-US" dirty="0" smtClean="0"/>
              <a:t>Each device should be plugged in.</a:t>
            </a:r>
          </a:p>
          <a:p>
            <a:r>
              <a:rPr lang="en-US" dirty="0" smtClean="0"/>
              <a:t>Teacher or staff member ONLY can return carts.  Do not send students.</a:t>
            </a:r>
          </a:p>
          <a:p>
            <a:r>
              <a:rPr lang="en-US" dirty="0" smtClean="0"/>
              <a:t>Return carts by the end of the day of your checkout period.  If you cannot return it until the following morning, please let Mrs. De </a:t>
            </a:r>
            <a:r>
              <a:rPr lang="en-US" dirty="0" err="1" smtClean="0"/>
              <a:t>Waelsche</a:t>
            </a:r>
            <a:r>
              <a:rPr lang="en-US" dirty="0" smtClean="0"/>
              <a:t> know.</a:t>
            </a:r>
          </a:p>
          <a:p>
            <a:r>
              <a:rPr lang="en-US" dirty="0" smtClean="0"/>
              <a:t>Library is closed at 4:30 p.m. if you return a cart after this time, make sure it is locked and store it behind the circulation desk and PLUG IT IN so it can charge overnight.</a:t>
            </a:r>
            <a:endParaRPr lang="en-US" dirty="0"/>
          </a:p>
        </p:txBody>
      </p:sp>
    </p:spTree>
    <p:extLst>
      <p:ext uri="{BB962C8B-B14F-4D97-AF65-F5344CB8AC3E}">
        <p14:creationId xmlns:p14="http://schemas.microsoft.com/office/powerpoint/2010/main" val="118806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 reminders</a:t>
            </a:r>
            <a:endParaRPr lang="en-US" dirty="0"/>
          </a:p>
        </p:txBody>
      </p:sp>
      <p:sp>
        <p:nvSpPr>
          <p:cNvPr id="3" name="Content Placeholder 2"/>
          <p:cNvSpPr>
            <a:spLocks noGrp="1"/>
          </p:cNvSpPr>
          <p:nvPr>
            <p:ph idx="1"/>
          </p:nvPr>
        </p:nvSpPr>
        <p:spPr>
          <a:xfrm>
            <a:off x="1251678" y="1524001"/>
            <a:ext cx="10178322" cy="5000368"/>
          </a:xfrm>
        </p:spPr>
        <p:txBody>
          <a:bodyPr>
            <a:normAutofit/>
          </a:bodyPr>
          <a:lstStyle/>
          <a:p>
            <a:r>
              <a:rPr lang="en-US" dirty="0" smtClean="0"/>
              <a:t>Chromebook and Laptop carts CANNOT be used with a substitute.  If you have reserved the cart and are then absent, contact Ms. De </a:t>
            </a:r>
            <a:r>
              <a:rPr lang="en-US" dirty="0" err="1" smtClean="0"/>
              <a:t>Waelsche</a:t>
            </a:r>
            <a:r>
              <a:rPr lang="en-US" dirty="0" smtClean="0"/>
              <a:t> to have the cart picked up and leave an alternative assignment for your class.</a:t>
            </a:r>
          </a:p>
          <a:p>
            <a:r>
              <a:rPr lang="en-US" dirty="0" smtClean="0"/>
              <a:t>To reset student passwords, login to the </a:t>
            </a:r>
            <a:r>
              <a:rPr lang="en-US" dirty="0" smtClean="0">
                <a:hlinkClick r:id="rId2"/>
              </a:rPr>
              <a:t>Student Account Manager</a:t>
            </a:r>
            <a:r>
              <a:rPr lang="en-US" dirty="0" smtClean="0"/>
              <a:t> and reset as needed.  </a:t>
            </a:r>
          </a:p>
          <a:p>
            <a:r>
              <a:rPr lang="en-US" dirty="0" smtClean="0"/>
              <a:t>There should be NO FOOD OR DRINKS near the devices or cart at any time!  This includes breakfast items, bottled water, etc.</a:t>
            </a:r>
          </a:p>
          <a:p>
            <a:r>
              <a:rPr lang="en-US" dirty="0" smtClean="0"/>
              <a:t>Try to have your students use the same device every day.  Since the laptops load the student’s settings the first time they login, subsequent logins should be faster if using the same laptop each day.</a:t>
            </a:r>
          </a:p>
          <a:p>
            <a:endParaRPr lang="en-US" dirty="0"/>
          </a:p>
        </p:txBody>
      </p:sp>
    </p:spTree>
    <p:extLst>
      <p:ext uri="{BB962C8B-B14F-4D97-AF65-F5344CB8AC3E}">
        <p14:creationId xmlns:p14="http://schemas.microsoft.com/office/powerpoint/2010/main" val="123290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To be eligible to check out Chromebook and Laptop carts, please complete the online quiz.</a:t>
            </a:r>
          </a:p>
          <a:p>
            <a:r>
              <a:rPr lang="en-US" dirty="0" smtClean="0"/>
              <a:t>You will need to login to your Google account to complete the quiz.</a:t>
            </a:r>
          </a:p>
          <a:p>
            <a:r>
              <a:rPr lang="en-US" dirty="0">
                <a:hlinkClick r:id="rId2"/>
              </a:rPr>
              <a:t>https://</a:t>
            </a:r>
            <a:r>
              <a:rPr lang="en-US" dirty="0" smtClean="0">
                <a:hlinkClick r:id="rId2"/>
              </a:rPr>
              <a:t>goo.gl/forms/bP3KRkufaPdmpyoz1</a:t>
            </a:r>
            <a:endParaRPr lang="en-US" dirty="0" smtClean="0"/>
          </a:p>
          <a:p>
            <a:endParaRPr lang="en-US" dirty="0"/>
          </a:p>
        </p:txBody>
      </p:sp>
    </p:spTree>
    <p:extLst>
      <p:ext uri="{BB962C8B-B14F-4D97-AF65-F5344CB8AC3E}">
        <p14:creationId xmlns:p14="http://schemas.microsoft.com/office/powerpoint/2010/main" val="414635890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144</TotalTime>
  <Words>725</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Gill Sans MT</vt:lpstr>
      <vt:lpstr>Impact</vt:lpstr>
      <vt:lpstr>Badge</vt:lpstr>
      <vt:lpstr>Laptop &amp; Chromebook Cart Procedures</vt:lpstr>
      <vt:lpstr>Difference between chromebooks and laptops</vt:lpstr>
      <vt:lpstr>Reserving a Cart</vt:lpstr>
      <vt:lpstr>Picking up carts</vt:lpstr>
      <vt:lpstr>Using the carts in your classroom</vt:lpstr>
      <vt:lpstr>Returning the carts</vt:lpstr>
      <vt:lpstr>Cart reminders</vt:lpstr>
      <vt:lpstr>Quiz</vt:lpstr>
    </vt:vector>
  </TitlesOfParts>
  <Company>San Antonio Independent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Laptop &amp; Chromebook Cart Procedures</dc:title>
  <dc:creator>De Waelsche, Jennifer Z</dc:creator>
  <cp:lastModifiedBy>De Waelsche, Jennifer Z</cp:lastModifiedBy>
  <cp:revision>11</cp:revision>
  <dcterms:created xsi:type="dcterms:W3CDTF">2017-11-13T19:40:55Z</dcterms:created>
  <dcterms:modified xsi:type="dcterms:W3CDTF">2017-11-13T22:05:55Z</dcterms:modified>
</cp:coreProperties>
</file>