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39C4-95D9-4695-977A-7501DFFD728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F622-57F5-47ED-92D6-3AD8D793F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9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39C4-95D9-4695-977A-7501DFFD728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F622-57F5-47ED-92D6-3AD8D793F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7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39C4-95D9-4695-977A-7501DFFD728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F622-57F5-47ED-92D6-3AD8D793F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39C4-95D9-4695-977A-7501DFFD728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F622-57F5-47ED-92D6-3AD8D793F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1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39C4-95D9-4695-977A-7501DFFD728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F622-57F5-47ED-92D6-3AD8D793F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0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39C4-95D9-4695-977A-7501DFFD728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F622-57F5-47ED-92D6-3AD8D793F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39C4-95D9-4695-977A-7501DFFD728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F622-57F5-47ED-92D6-3AD8D793F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9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39C4-95D9-4695-977A-7501DFFD728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F622-57F5-47ED-92D6-3AD8D793F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5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39C4-95D9-4695-977A-7501DFFD728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F622-57F5-47ED-92D6-3AD8D793F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39C4-95D9-4695-977A-7501DFFD728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F622-57F5-47ED-92D6-3AD8D793F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9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39C4-95D9-4695-977A-7501DFFD728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F622-57F5-47ED-92D6-3AD8D793F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1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E39C4-95D9-4695-977A-7501DFFD728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6F622-57F5-47ED-92D6-3AD8D793F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1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wintranet.saisd.net/ADStudentsManager/login.asp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the Student Account Manager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Password resets work for computer and Chromebook logins as well as school email, </a:t>
            </a:r>
            <a:r>
              <a:rPr lang="en-US" dirty="0" err="1" smtClean="0"/>
              <a:t>iData</a:t>
            </a:r>
            <a:r>
              <a:rPr lang="en-US" dirty="0" smtClean="0"/>
              <a:t> Portal and Google accounts.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2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465" t="8675" r="24251" b="39296"/>
          <a:stretch/>
        </p:blipFill>
        <p:spPr>
          <a:xfrm>
            <a:off x="4267149" y="1690688"/>
            <a:ext cx="6755128" cy="3854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6522" y="3451655"/>
            <a:ext cx="2734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Use the first part of your school email address and then use your school email password.</a:t>
            </a:r>
            <a:endParaRPr lang="en-US" sz="1200" dirty="0"/>
          </a:p>
        </p:txBody>
      </p:sp>
      <p:sp>
        <p:nvSpPr>
          <p:cNvPr id="6" name="Right Arrow 5"/>
          <p:cNvSpPr/>
          <p:nvPr/>
        </p:nvSpPr>
        <p:spPr>
          <a:xfrm>
            <a:off x="3844959" y="3696477"/>
            <a:ext cx="422190" cy="15668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73145" y="1321356"/>
            <a:ext cx="7364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https://dwintranet.saisd.net/ADStudentsManager/login.aspx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38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Resetting passwords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"/>
          <a:stretch/>
        </p:blipFill>
        <p:spPr>
          <a:xfrm>
            <a:off x="2711580" y="1367480"/>
            <a:ext cx="6195582" cy="539990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869989" y="3204519"/>
            <a:ext cx="841591" cy="18947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9027" y="2835187"/>
            <a:ext cx="191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class period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889121">
            <a:off x="7208108" y="3880022"/>
            <a:ext cx="222422" cy="57664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18174" y="3516548"/>
            <a:ext cx="124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reset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4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Resetting passwords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519" y="1754659"/>
            <a:ext cx="8212049" cy="467857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400432" y="4547287"/>
            <a:ext cx="841591" cy="18947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4842" y="4270288"/>
            <a:ext cx="1911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Click Yes, Reset Password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6365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Reset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"/>
          <a:stretch/>
        </p:blipFill>
        <p:spPr>
          <a:xfrm>
            <a:off x="2783196" y="1837038"/>
            <a:ext cx="7581197" cy="4274022"/>
          </a:xfrm>
        </p:spPr>
      </p:pic>
      <p:sp>
        <p:nvSpPr>
          <p:cNvPr id="5" name="TextBox 4"/>
          <p:cNvSpPr txBox="1"/>
          <p:nvPr/>
        </p:nvSpPr>
        <p:spPr>
          <a:xfrm>
            <a:off x="609599" y="3591697"/>
            <a:ext cx="20265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Passwords are always reset to the student’s first initial (capitalized), last initial (lower case) and their student ID number.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38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87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Using the Student Account Manager</vt:lpstr>
      <vt:lpstr>Logging in</vt:lpstr>
      <vt:lpstr>Resetting passwords</vt:lpstr>
      <vt:lpstr>Resetting passwords</vt:lpstr>
      <vt:lpstr>Password Reset</vt:lpstr>
    </vt:vector>
  </TitlesOfParts>
  <Company>San Antonio Independent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Student Account Manager</dc:title>
  <dc:creator>De Waelsche, Jennifer Z</dc:creator>
  <cp:lastModifiedBy>De Waelsche, Jennifer Z</cp:lastModifiedBy>
  <cp:revision>3</cp:revision>
  <dcterms:created xsi:type="dcterms:W3CDTF">2017-10-10T14:57:04Z</dcterms:created>
  <dcterms:modified xsi:type="dcterms:W3CDTF">2017-11-13T22:06:58Z</dcterms:modified>
</cp:coreProperties>
</file>